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Lst>
  <p:sldSz cx="21388388" cy="30275213"/>
  <p:notesSz cx="11887200" cy="20104100"/>
  <p:defaultTextStyle>
    <a:defPPr>
      <a:defRPr lang="es-CO"/>
    </a:defPPr>
    <a:lvl1pPr marL="0" algn="l" defTabSz="1476403" rtl="0" eaLnBrk="1" latinLnBrk="0" hangingPunct="1">
      <a:defRPr sz="2905" kern="1200">
        <a:solidFill>
          <a:schemeClr val="tx1"/>
        </a:solidFill>
        <a:latin typeface="+mn-lt"/>
        <a:ea typeface="+mn-ea"/>
        <a:cs typeface="+mn-cs"/>
      </a:defRPr>
    </a:lvl1pPr>
    <a:lvl2pPr marL="738201" algn="l" defTabSz="1476403" rtl="0" eaLnBrk="1" latinLnBrk="0" hangingPunct="1">
      <a:defRPr sz="2905" kern="1200">
        <a:solidFill>
          <a:schemeClr val="tx1"/>
        </a:solidFill>
        <a:latin typeface="+mn-lt"/>
        <a:ea typeface="+mn-ea"/>
        <a:cs typeface="+mn-cs"/>
      </a:defRPr>
    </a:lvl2pPr>
    <a:lvl3pPr marL="1476403" algn="l" defTabSz="1476403" rtl="0" eaLnBrk="1" latinLnBrk="0" hangingPunct="1">
      <a:defRPr sz="2905" kern="1200">
        <a:solidFill>
          <a:schemeClr val="tx1"/>
        </a:solidFill>
        <a:latin typeface="+mn-lt"/>
        <a:ea typeface="+mn-ea"/>
        <a:cs typeface="+mn-cs"/>
      </a:defRPr>
    </a:lvl3pPr>
    <a:lvl4pPr marL="2214603" algn="l" defTabSz="1476403" rtl="0" eaLnBrk="1" latinLnBrk="0" hangingPunct="1">
      <a:defRPr sz="2905" kern="1200">
        <a:solidFill>
          <a:schemeClr val="tx1"/>
        </a:solidFill>
        <a:latin typeface="+mn-lt"/>
        <a:ea typeface="+mn-ea"/>
        <a:cs typeface="+mn-cs"/>
      </a:defRPr>
    </a:lvl4pPr>
    <a:lvl5pPr marL="2952804" algn="l" defTabSz="1476403" rtl="0" eaLnBrk="1" latinLnBrk="0" hangingPunct="1">
      <a:defRPr sz="2905" kern="1200">
        <a:solidFill>
          <a:schemeClr val="tx1"/>
        </a:solidFill>
        <a:latin typeface="+mn-lt"/>
        <a:ea typeface="+mn-ea"/>
        <a:cs typeface="+mn-cs"/>
      </a:defRPr>
    </a:lvl5pPr>
    <a:lvl6pPr marL="3691006" algn="l" defTabSz="1476403" rtl="0" eaLnBrk="1" latinLnBrk="0" hangingPunct="1">
      <a:defRPr sz="2905" kern="1200">
        <a:solidFill>
          <a:schemeClr val="tx1"/>
        </a:solidFill>
        <a:latin typeface="+mn-lt"/>
        <a:ea typeface="+mn-ea"/>
        <a:cs typeface="+mn-cs"/>
      </a:defRPr>
    </a:lvl6pPr>
    <a:lvl7pPr marL="4429206" algn="l" defTabSz="1476403" rtl="0" eaLnBrk="1" latinLnBrk="0" hangingPunct="1">
      <a:defRPr sz="2905" kern="1200">
        <a:solidFill>
          <a:schemeClr val="tx1"/>
        </a:solidFill>
        <a:latin typeface="+mn-lt"/>
        <a:ea typeface="+mn-ea"/>
        <a:cs typeface="+mn-cs"/>
      </a:defRPr>
    </a:lvl7pPr>
    <a:lvl8pPr marL="5167407" algn="l" defTabSz="1476403" rtl="0" eaLnBrk="1" latinLnBrk="0" hangingPunct="1">
      <a:defRPr sz="2905" kern="1200">
        <a:solidFill>
          <a:schemeClr val="tx1"/>
        </a:solidFill>
        <a:latin typeface="+mn-lt"/>
        <a:ea typeface="+mn-ea"/>
        <a:cs typeface="+mn-cs"/>
      </a:defRPr>
    </a:lvl8pPr>
    <a:lvl9pPr marL="5905609" algn="l" defTabSz="1476403" rtl="0" eaLnBrk="1" latinLnBrk="0" hangingPunct="1">
      <a:defRPr sz="2905"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337" userDrawn="1">
          <p15:clr>
            <a:srgbClr val="A4A3A4"/>
          </p15:clr>
        </p15:guide>
        <p15:guide id="2" pos="388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265"/>
    <p:restoredTop sz="95660" autoAdjust="0"/>
  </p:normalViewPr>
  <p:slideViewPr>
    <p:cSldViewPr>
      <p:cViewPr>
        <p:scale>
          <a:sx n="40" d="100"/>
          <a:sy n="40" d="100"/>
        </p:scale>
        <p:origin x="1836" y="30"/>
      </p:cViewPr>
      <p:guideLst>
        <p:guide orient="horz" pos="4337"/>
        <p:guide pos="388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604986" y="9385318"/>
            <a:ext cx="18189842" cy="27699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3209974" y="16954122"/>
            <a:ext cx="14979869"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1069990" y="6963301"/>
            <a:ext cx="9308918"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11020904" y="6963301"/>
            <a:ext cx="9308918"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dirty="0"/>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dirty="0"/>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dirty="0"/>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27585161"/>
            <a:ext cx="21399813" cy="2686135"/>
          </a:xfrm>
          <a:custGeom>
            <a:avLst/>
            <a:gdLst/>
            <a:ahLst/>
            <a:cxnLst/>
            <a:rect l="l" t="t" r="r" b="b"/>
            <a:pathLst>
              <a:path w="11893550" h="1783715">
                <a:moveTo>
                  <a:pt x="11893398" y="0"/>
                </a:moveTo>
                <a:lnTo>
                  <a:pt x="0" y="0"/>
                </a:lnTo>
                <a:lnTo>
                  <a:pt x="0" y="1783329"/>
                </a:lnTo>
                <a:lnTo>
                  <a:pt x="11893398" y="1783329"/>
                </a:lnTo>
                <a:lnTo>
                  <a:pt x="11893398" y="0"/>
                </a:lnTo>
                <a:close/>
              </a:path>
            </a:pathLst>
          </a:custGeom>
          <a:solidFill>
            <a:srgbClr val="FF5116"/>
          </a:solidFill>
        </p:spPr>
        <p:txBody>
          <a:bodyPr wrap="square" lIns="0" tIns="0" rIns="0" bIns="0" rtlCol="0"/>
          <a:lstStyle/>
          <a:p>
            <a:endParaRPr sz="4376" dirty="0"/>
          </a:p>
        </p:txBody>
      </p:sp>
      <p:sp>
        <p:nvSpPr>
          <p:cNvPr id="2" name="Holder 2"/>
          <p:cNvSpPr>
            <a:spLocks noGrp="1"/>
          </p:cNvSpPr>
          <p:nvPr>
            <p:ph type="title"/>
          </p:nvPr>
        </p:nvSpPr>
        <p:spPr>
          <a:xfrm>
            <a:off x="1069993" y="1211011"/>
            <a:ext cx="19259832" cy="27699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1069993" y="6963301"/>
            <a:ext cx="19259832"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7275937" y="28155950"/>
            <a:ext cx="6847940" cy="447045"/>
          </a:xfrm>
          <a:prstGeom prst="rect">
            <a:avLst/>
          </a:prstGeom>
        </p:spPr>
        <p:txBody>
          <a:bodyPr wrap="square" lIns="0" tIns="0" rIns="0" bIns="0">
            <a:spAutoFit/>
          </a:bodyPr>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a:xfrm>
            <a:off x="1069990" y="28155950"/>
            <a:ext cx="4921956" cy="447045"/>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2/19/2026</a:t>
            </a:fld>
            <a:endParaRPr lang="en-US" dirty="0"/>
          </a:p>
        </p:txBody>
      </p:sp>
      <p:sp>
        <p:nvSpPr>
          <p:cNvPr id="6" name="Holder 6"/>
          <p:cNvSpPr>
            <a:spLocks noGrp="1"/>
          </p:cNvSpPr>
          <p:nvPr>
            <p:ph type="sldNum" sz="quarter" idx="7"/>
          </p:nvPr>
        </p:nvSpPr>
        <p:spPr>
          <a:xfrm>
            <a:off x="15407866" y="28155950"/>
            <a:ext cx="4921956" cy="447045"/>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688497">
        <a:defRPr>
          <a:latin typeface="+mn-lt"/>
          <a:ea typeface="+mn-ea"/>
          <a:cs typeface="+mn-cs"/>
        </a:defRPr>
      </a:lvl2pPr>
      <a:lvl3pPr marL="1376995">
        <a:defRPr>
          <a:latin typeface="+mn-lt"/>
          <a:ea typeface="+mn-ea"/>
          <a:cs typeface="+mn-cs"/>
        </a:defRPr>
      </a:lvl3pPr>
      <a:lvl4pPr marL="2065492">
        <a:defRPr>
          <a:latin typeface="+mn-lt"/>
          <a:ea typeface="+mn-ea"/>
          <a:cs typeface="+mn-cs"/>
        </a:defRPr>
      </a:lvl4pPr>
      <a:lvl5pPr marL="2753990">
        <a:defRPr>
          <a:latin typeface="+mn-lt"/>
          <a:ea typeface="+mn-ea"/>
          <a:cs typeface="+mn-cs"/>
        </a:defRPr>
      </a:lvl5pPr>
      <a:lvl6pPr marL="3442487">
        <a:defRPr>
          <a:latin typeface="+mn-lt"/>
          <a:ea typeface="+mn-ea"/>
          <a:cs typeface="+mn-cs"/>
        </a:defRPr>
      </a:lvl6pPr>
      <a:lvl7pPr marL="4130985">
        <a:defRPr>
          <a:latin typeface="+mn-lt"/>
          <a:ea typeface="+mn-ea"/>
          <a:cs typeface="+mn-cs"/>
        </a:defRPr>
      </a:lvl7pPr>
      <a:lvl8pPr marL="4819482">
        <a:defRPr>
          <a:latin typeface="+mn-lt"/>
          <a:ea typeface="+mn-ea"/>
          <a:cs typeface="+mn-cs"/>
        </a:defRPr>
      </a:lvl8pPr>
      <a:lvl9pPr marL="5507980">
        <a:defRPr>
          <a:latin typeface="+mn-lt"/>
          <a:ea typeface="+mn-ea"/>
          <a:cs typeface="+mn-cs"/>
        </a:defRPr>
      </a:lvl9pPr>
    </p:bodyStyle>
    <p:otherStyle>
      <a:lvl1pPr marL="0">
        <a:defRPr>
          <a:latin typeface="+mn-lt"/>
          <a:ea typeface="+mn-ea"/>
          <a:cs typeface="+mn-cs"/>
        </a:defRPr>
      </a:lvl1pPr>
      <a:lvl2pPr marL="688497">
        <a:defRPr>
          <a:latin typeface="+mn-lt"/>
          <a:ea typeface="+mn-ea"/>
          <a:cs typeface="+mn-cs"/>
        </a:defRPr>
      </a:lvl2pPr>
      <a:lvl3pPr marL="1376995">
        <a:defRPr>
          <a:latin typeface="+mn-lt"/>
          <a:ea typeface="+mn-ea"/>
          <a:cs typeface="+mn-cs"/>
        </a:defRPr>
      </a:lvl3pPr>
      <a:lvl4pPr marL="2065492">
        <a:defRPr>
          <a:latin typeface="+mn-lt"/>
          <a:ea typeface="+mn-ea"/>
          <a:cs typeface="+mn-cs"/>
        </a:defRPr>
      </a:lvl4pPr>
      <a:lvl5pPr marL="2753990">
        <a:defRPr>
          <a:latin typeface="+mn-lt"/>
          <a:ea typeface="+mn-ea"/>
          <a:cs typeface="+mn-cs"/>
        </a:defRPr>
      </a:lvl5pPr>
      <a:lvl6pPr marL="3442487">
        <a:defRPr>
          <a:latin typeface="+mn-lt"/>
          <a:ea typeface="+mn-ea"/>
          <a:cs typeface="+mn-cs"/>
        </a:defRPr>
      </a:lvl6pPr>
      <a:lvl7pPr marL="4130985">
        <a:defRPr>
          <a:latin typeface="+mn-lt"/>
          <a:ea typeface="+mn-ea"/>
          <a:cs typeface="+mn-cs"/>
        </a:defRPr>
      </a:lvl7pPr>
      <a:lvl8pPr marL="4819482">
        <a:defRPr>
          <a:latin typeface="+mn-lt"/>
          <a:ea typeface="+mn-ea"/>
          <a:cs typeface="+mn-cs"/>
        </a:defRPr>
      </a:lvl8pPr>
      <a:lvl9pPr marL="550798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learnosm.org/es/coordination/remote-tracing/" TargetMode="External"/><Relationship Id="rId7" Type="http://schemas.openxmlformats.org/officeDocument/2006/relationships/hyperlink" Target="https://doi.org/10.1109/SEAA.2018.00066" TargetMode="External"/><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hyperlink" Target="https://doi.org/10.1109/CIC.2016.062" TargetMode="External"/><Relationship Id="rId5" Type="http://schemas.openxmlformats.org/officeDocument/2006/relationships/hyperlink" Target="https://www.haudahau.com/flip/index.php/category/robotica/" TargetMode="Externa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11355072" y="8917945"/>
            <a:ext cx="8799597" cy="347087"/>
          </a:xfrm>
          <a:prstGeom prst="rect">
            <a:avLst/>
          </a:prstGeom>
          <a:solidFill>
            <a:schemeClr val="accent6">
              <a:lumMod val="60000"/>
              <a:lumOff val="40000"/>
            </a:schemeClr>
          </a:solidFill>
        </p:spPr>
        <p:txBody>
          <a:bodyPr vert="horz" wrap="square" lIns="0" tIns="17213" rIns="0" bIns="0" rtlCol="0">
            <a:spAutoFit/>
          </a:bodyPr>
          <a:lstStyle/>
          <a:p>
            <a:pPr marL="19125" marR="7650" indent="-956" algn="just">
              <a:lnSpc>
                <a:spcPct val="102699"/>
              </a:lnSpc>
              <a:spcBef>
                <a:spcPts val="136"/>
              </a:spcBef>
            </a:pPr>
            <a:r>
              <a:rPr lang="es-MX" sz="2184" spc="23" dirty="0" err="1">
                <a:latin typeface="Roboto"/>
                <a:cs typeface="Roboto"/>
              </a:rPr>
              <a:t>Lorem</a:t>
            </a:r>
            <a:r>
              <a:rPr lang="es-MX" sz="2184" spc="23" dirty="0">
                <a:latin typeface="Roboto"/>
                <a:cs typeface="Roboto"/>
              </a:rPr>
              <a:t> </a:t>
            </a:r>
            <a:r>
              <a:rPr lang="es-MX" sz="2184" spc="23" dirty="0" err="1">
                <a:latin typeface="Roboto"/>
                <a:cs typeface="Roboto"/>
              </a:rPr>
              <a:t>ipsum</a:t>
            </a:r>
            <a:r>
              <a:rPr lang="es-MX" sz="2184" spc="23" dirty="0">
                <a:latin typeface="Roboto"/>
                <a:cs typeface="Roboto"/>
              </a:rPr>
              <a:t> dolor </a:t>
            </a:r>
            <a:r>
              <a:rPr lang="es-MX" sz="2184" spc="23" dirty="0" err="1">
                <a:latin typeface="Roboto"/>
                <a:cs typeface="Roboto"/>
              </a:rPr>
              <a:t>sit</a:t>
            </a:r>
            <a:r>
              <a:rPr lang="es-MX" sz="2184" spc="23" dirty="0">
                <a:latin typeface="Roboto"/>
                <a:cs typeface="Roboto"/>
              </a:rPr>
              <a:t> </a:t>
            </a:r>
            <a:r>
              <a:rPr lang="es-MX" sz="2184" spc="23" dirty="0" err="1">
                <a:latin typeface="Roboto"/>
                <a:cs typeface="Roboto"/>
              </a:rPr>
              <a:t>amet</a:t>
            </a:r>
            <a:r>
              <a:rPr lang="es-MX" sz="2184" spc="23" dirty="0">
                <a:latin typeface="Roboto"/>
                <a:cs typeface="Roboto"/>
              </a:rPr>
              <a:t>, </a:t>
            </a:r>
            <a:r>
              <a:rPr lang="es-MX" sz="2184" spc="23" dirty="0" err="1">
                <a:latin typeface="Roboto"/>
                <a:cs typeface="Roboto"/>
              </a:rPr>
              <a:t>consectetur</a:t>
            </a:r>
            <a:endParaRPr lang="es-MX" sz="2184" dirty="0">
              <a:latin typeface="Roboto"/>
              <a:cs typeface="Roboto"/>
            </a:endParaRPr>
          </a:p>
        </p:txBody>
      </p:sp>
      <p:sp>
        <p:nvSpPr>
          <p:cNvPr id="5" name="object 5"/>
          <p:cNvSpPr txBox="1"/>
          <p:nvPr/>
        </p:nvSpPr>
        <p:spPr>
          <a:xfrm>
            <a:off x="1608089" y="9135831"/>
            <a:ext cx="8798400" cy="1663307"/>
          </a:xfrm>
          <a:prstGeom prst="rect">
            <a:avLst/>
          </a:prstGeom>
        </p:spPr>
        <p:txBody>
          <a:bodyPr vert="horz" wrap="square" lIns="0" tIns="23907" rIns="0" bIns="0" rtlCol="0">
            <a:spAutoFit/>
          </a:bodyPr>
          <a:lstStyle/>
          <a:p>
            <a:pPr marL="19125" algn="just">
              <a:spcBef>
                <a:spcPts val="188"/>
              </a:spcBef>
            </a:pPr>
            <a:r>
              <a:rPr sz="2485" b="1" spc="30" dirty="0">
                <a:solidFill>
                  <a:srgbClr val="FF5116"/>
                </a:solidFill>
                <a:latin typeface="Roboto"/>
                <a:cs typeface="Roboto"/>
              </a:rPr>
              <a:t>METODOLOGÍA</a:t>
            </a:r>
            <a:r>
              <a:rPr lang="es-PE" sz="2485" b="1" spc="30" dirty="0">
                <a:solidFill>
                  <a:srgbClr val="FF5116"/>
                </a:solidFill>
                <a:latin typeface="Roboto"/>
                <a:cs typeface="Roboto"/>
              </a:rPr>
              <a:t> / DESARROLLO DEL EXPERIMENTO</a:t>
            </a:r>
          </a:p>
          <a:p>
            <a:pPr marL="19125" algn="just">
              <a:spcBef>
                <a:spcPts val="188"/>
              </a:spcBef>
            </a:pPr>
            <a:r>
              <a:rPr lang="es-PE" sz="2000" spc="23" dirty="0" err="1">
                <a:latin typeface="Roboto"/>
                <a:cs typeface="Roboto"/>
              </a:rPr>
              <a:t>Lorem</a:t>
            </a:r>
            <a:r>
              <a:rPr lang="es-PE" sz="2000" spc="23" dirty="0">
                <a:latin typeface="Roboto"/>
                <a:cs typeface="Roboto"/>
              </a:rPr>
              <a:t> </a:t>
            </a:r>
            <a:r>
              <a:rPr lang="es-PE" sz="2000" spc="23" dirty="0" err="1">
                <a:latin typeface="Roboto"/>
                <a:cs typeface="Roboto"/>
              </a:rPr>
              <a:t>ipsum</a:t>
            </a:r>
            <a:r>
              <a:rPr lang="es-PE" sz="2000" spc="23" dirty="0">
                <a:latin typeface="Roboto"/>
                <a:cs typeface="Roboto"/>
              </a:rPr>
              <a:t> dolor </a:t>
            </a:r>
            <a:r>
              <a:rPr lang="es-PE" sz="2000" spc="23" dirty="0" err="1">
                <a:latin typeface="Roboto"/>
                <a:cs typeface="Roboto"/>
              </a:rPr>
              <a:t>sit</a:t>
            </a:r>
            <a:r>
              <a:rPr lang="es-PE" sz="2000" spc="23" dirty="0">
                <a:latin typeface="Roboto"/>
                <a:cs typeface="Roboto"/>
              </a:rPr>
              <a:t> </a:t>
            </a:r>
            <a:r>
              <a:rPr lang="es-PE" sz="2000" spc="23" dirty="0" err="1">
                <a:latin typeface="Roboto"/>
                <a:cs typeface="Roboto"/>
              </a:rPr>
              <a:t>amet</a:t>
            </a:r>
            <a:r>
              <a:rPr lang="es-PE" sz="2000" spc="23" dirty="0">
                <a:latin typeface="Roboto"/>
                <a:cs typeface="Roboto"/>
              </a:rPr>
              <a:t>, </a:t>
            </a:r>
            <a:r>
              <a:rPr lang="es-PE" sz="2000" spc="23" dirty="0" err="1">
                <a:latin typeface="Roboto"/>
                <a:cs typeface="Roboto"/>
              </a:rPr>
              <a:t>consectetur</a:t>
            </a:r>
            <a:r>
              <a:rPr lang="es-PE" sz="2000" spc="23" dirty="0">
                <a:latin typeface="Roboto"/>
                <a:cs typeface="Roboto"/>
              </a:rPr>
              <a:t> </a:t>
            </a:r>
            <a:r>
              <a:rPr lang="es-PE" sz="2000" spc="23" dirty="0" err="1">
                <a:latin typeface="Roboto"/>
                <a:cs typeface="Roboto"/>
              </a:rPr>
              <a:t>adipiscing</a:t>
            </a:r>
            <a:r>
              <a:rPr lang="es-PE" sz="2000" spc="23" dirty="0">
                <a:latin typeface="Roboto"/>
                <a:cs typeface="Roboto"/>
              </a:rPr>
              <a:t> </a:t>
            </a:r>
            <a:r>
              <a:rPr lang="es-PE" sz="2000" spc="23" dirty="0" err="1">
                <a:latin typeface="Roboto"/>
                <a:cs typeface="Roboto"/>
              </a:rPr>
              <a:t>elit</a:t>
            </a:r>
            <a:r>
              <a:rPr lang="es-PE" sz="2000" spc="23" dirty="0">
                <a:latin typeface="Roboto"/>
                <a:cs typeface="Roboto"/>
              </a:rPr>
              <a:t>, sed do </a:t>
            </a:r>
            <a:r>
              <a:rPr lang="es-PE" sz="2000" spc="23" dirty="0" err="1">
                <a:latin typeface="Roboto"/>
                <a:cs typeface="Roboto"/>
              </a:rPr>
              <a:t>eiusmod</a:t>
            </a:r>
            <a:r>
              <a:rPr lang="es-PE" sz="2000" spc="23" dirty="0">
                <a:latin typeface="Roboto"/>
                <a:cs typeface="Roboto"/>
              </a:rPr>
              <a:t> </a:t>
            </a:r>
            <a:r>
              <a:rPr lang="es-PE" sz="2000" spc="23" dirty="0" err="1">
                <a:latin typeface="Roboto"/>
                <a:cs typeface="Roboto"/>
              </a:rPr>
              <a:t>tempor</a:t>
            </a:r>
            <a:r>
              <a:rPr lang="es-PE" sz="2000" spc="23" dirty="0">
                <a:latin typeface="Roboto"/>
                <a:cs typeface="Roboto"/>
              </a:rPr>
              <a:t> </a:t>
            </a:r>
            <a:r>
              <a:rPr lang="es-PE" sz="2000" spc="23" dirty="0" err="1">
                <a:latin typeface="Roboto"/>
                <a:cs typeface="Roboto"/>
              </a:rPr>
              <a:t>incididunt</a:t>
            </a:r>
            <a:r>
              <a:rPr lang="es-PE" sz="2000" spc="23" dirty="0">
                <a:latin typeface="Roboto"/>
                <a:cs typeface="Roboto"/>
              </a:rPr>
              <a:t> ut labore et </a:t>
            </a:r>
            <a:r>
              <a:rPr lang="es-PE" sz="2000" spc="23" dirty="0" err="1">
                <a:latin typeface="Roboto"/>
                <a:cs typeface="Roboto"/>
              </a:rPr>
              <a:t>dolore</a:t>
            </a:r>
            <a:r>
              <a:rPr lang="es-PE" sz="2000" spc="23" dirty="0">
                <a:latin typeface="Roboto"/>
                <a:cs typeface="Roboto"/>
              </a:rPr>
              <a:t> magna </a:t>
            </a:r>
            <a:r>
              <a:rPr lang="es-PE" sz="2000" spc="23" dirty="0" err="1">
                <a:latin typeface="Roboto"/>
                <a:cs typeface="Roboto"/>
              </a:rPr>
              <a:t>aliqua</a:t>
            </a:r>
            <a:r>
              <a:rPr lang="es-PE" sz="2000" spc="23" dirty="0">
                <a:latin typeface="Roboto"/>
                <a:cs typeface="Roboto"/>
              </a:rPr>
              <a:t>. Ut </a:t>
            </a:r>
            <a:r>
              <a:rPr lang="es-PE" sz="2000" spc="23" dirty="0" err="1">
                <a:latin typeface="Roboto"/>
                <a:cs typeface="Roboto"/>
              </a:rPr>
              <a:t>enim</a:t>
            </a:r>
            <a:r>
              <a:rPr lang="es-PE" sz="2000" spc="23" dirty="0">
                <a:latin typeface="Roboto"/>
                <a:cs typeface="Roboto"/>
              </a:rPr>
              <a:t> ad </a:t>
            </a:r>
            <a:r>
              <a:rPr lang="es-PE" sz="2000" spc="23" dirty="0" err="1">
                <a:latin typeface="Roboto"/>
                <a:cs typeface="Roboto"/>
              </a:rPr>
              <a:t>minim</a:t>
            </a:r>
            <a:r>
              <a:rPr lang="es-PE" sz="2000" spc="23" dirty="0">
                <a:latin typeface="Roboto"/>
                <a:cs typeface="Roboto"/>
              </a:rPr>
              <a:t> </a:t>
            </a:r>
            <a:r>
              <a:rPr lang="es-PE" sz="2000" spc="23" dirty="0" err="1">
                <a:latin typeface="Roboto"/>
                <a:cs typeface="Roboto"/>
              </a:rPr>
              <a:t>veniam</a:t>
            </a:r>
            <a:r>
              <a:rPr lang="es-PE" sz="2000" spc="23" dirty="0">
                <a:latin typeface="Roboto"/>
                <a:cs typeface="Roboto"/>
              </a:rPr>
              <a:t>, quis </a:t>
            </a:r>
            <a:r>
              <a:rPr lang="es-PE" sz="2000" spc="23" dirty="0" err="1">
                <a:latin typeface="Roboto"/>
                <a:cs typeface="Roboto"/>
              </a:rPr>
              <a:t>nostrud</a:t>
            </a:r>
            <a:r>
              <a:rPr lang="es-PE" sz="2000" spc="23" dirty="0">
                <a:latin typeface="Roboto"/>
                <a:cs typeface="Roboto"/>
              </a:rPr>
              <a:t> </a:t>
            </a:r>
            <a:r>
              <a:rPr lang="es-PE" sz="2000" spc="23" dirty="0" err="1">
                <a:latin typeface="Roboto"/>
                <a:cs typeface="Roboto"/>
              </a:rPr>
              <a:t>exercitation</a:t>
            </a:r>
            <a:r>
              <a:rPr lang="es-PE" sz="2000" spc="23" dirty="0">
                <a:latin typeface="Roboto"/>
                <a:cs typeface="Roboto"/>
              </a:rPr>
              <a:t> </a:t>
            </a:r>
            <a:r>
              <a:rPr lang="es-PE" sz="2000" spc="23" dirty="0" err="1">
                <a:latin typeface="Roboto"/>
                <a:cs typeface="Roboto"/>
              </a:rPr>
              <a:t>ullamco</a:t>
            </a:r>
            <a:r>
              <a:rPr lang="es-PE" sz="2000" spc="23" dirty="0">
                <a:latin typeface="Roboto"/>
                <a:cs typeface="Roboto"/>
              </a:rPr>
              <a:t> </a:t>
            </a:r>
            <a:r>
              <a:rPr lang="es-PE" sz="2000" spc="23" dirty="0" err="1">
                <a:latin typeface="Roboto"/>
                <a:cs typeface="Roboto"/>
              </a:rPr>
              <a:t>laboris</a:t>
            </a:r>
            <a:r>
              <a:rPr lang="es-PE" sz="2000" spc="23" dirty="0">
                <a:latin typeface="Roboto"/>
                <a:cs typeface="Roboto"/>
              </a:rPr>
              <a:t> </a:t>
            </a:r>
            <a:r>
              <a:rPr lang="es-PE" sz="2000" spc="23" dirty="0" err="1">
                <a:latin typeface="Roboto"/>
                <a:cs typeface="Roboto"/>
              </a:rPr>
              <a:t>nisi</a:t>
            </a:r>
            <a:r>
              <a:rPr lang="es-PE" sz="2000" spc="23" dirty="0">
                <a:latin typeface="Roboto"/>
                <a:cs typeface="Roboto"/>
              </a:rPr>
              <a:t> ut </a:t>
            </a:r>
            <a:r>
              <a:rPr lang="es-PE" sz="2000" spc="23" dirty="0" err="1">
                <a:latin typeface="Roboto"/>
                <a:cs typeface="Roboto"/>
              </a:rPr>
              <a:t>aliquip</a:t>
            </a:r>
            <a:r>
              <a:rPr lang="es-PE" sz="2000" spc="23" dirty="0">
                <a:latin typeface="Roboto"/>
                <a:cs typeface="Roboto"/>
              </a:rPr>
              <a:t> ex </a:t>
            </a:r>
            <a:r>
              <a:rPr lang="es-PE" sz="2000" spc="23" dirty="0" err="1">
                <a:latin typeface="Roboto"/>
                <a:cs typeface="Roboto"/>
              </a:rPr>
              <a:t>ea</a:t>
            </a:r>
            <a:r>
              <a:rPr lang="es-PE" sz="2000" spc="23" dirty="0">
                <a:latin typeface="Roboto"/>
                <a:cs typeface="Roboto"/>
              </a:rPr>
              <a:t> commodo </a:t>
            </a:r>
            <a:r>
              <a:rPr lang="es-PE" sz="2000" spc="23" dirty="0" err="1">
                <a:latin typeface="Roboto"/>
                <a:cs typeface="Roboto"/>
              </a:rPr>
              <a:t>consequat</a:t>
            </a:r>
            <a:r>
              <a:rPr lang="es-PE" sz="2000" spc="23" dirty="0">
                <a:latin typeface="Roboto"/>
                <a:cs typeface="Roboto"/>
              </a:rPr>
              <a:t>.</a:t>
            </a:r>
          </a:p>
        </p:txBody>
      </p:sp>
      <p:sp>
        <p:nvSpPr>
          <p:cNvPr id="8" name="object 8"/>
          <p:cNvSpPr txBox="1"/>
          <p:nvPr/>
        </p:nvSpPr>
        <p:spPr>
          <a:xfrm>
            <a:off x="1667721" y="22757606"/>
            <a:ext cx="5312889" cy="297401"/>
          </a:xfrm>
          <a:prstGeom prst="rect">
            <a:avLst/>
          </a:prstGeom>
        </p:spPr>
        <p:txBody>
          <a:bodyPr vert="horz" wrap="square" lIns="0" tIns="19125" rIns="0" bIns="0" rtlCol="0">
            <a:spAutoFit/>
          </a:bodyPr>
          <a:lstStyle/>
          <a:p>
            <a:pPr marL="19125">
              <a:spcBef>
                <a:spcPts val="151"/>
              </a:spcBef>
            </a:pPr>
            <a:r>
              <a:rPr sz="1807" i="1" spc="-307" dirty="0">
                <a:latin typeface="Roboto"/>
                <a:cs typeface="Roboto"/>
              </a:rPr>
              <a:t>T</a:t>
            </a:r>
            <a:r>
              <a:rPr sz="1807" i="1" spc="-75" dirty="0">
                <a:latin typeface="Roboto"/>
                <a:cs typeface="Roboto"/>
              </a:rPr>
              <a:t>abla </a:t>
            </a:r>
            <a:r>
              <a:rPr sz="1807" i="1" spc="-113" dirty="0">
                <a:latin typeface="Roboto"/>
                <a:cs typeface="Roboto"/>
              </a:rPr>
              <a:t>1.</a:t>
            </a:r>
            <a:r>
              <a:rPr sz="1807" i="1" spc="-75" dirty="0">
                <a:latin typeface="Roboto"/>
                <a:cs typeface="Roboto"/>
              </a:rPr>
              <a:t> </a:t>
            </a:r>
            <a:r>
              <a:rPr lang="es-MX" sz="1807" i="1" spc="-60" dirty="0">
                <a:latin typeface="Roboto"/>
                <a:cs typeface="Roboto"/>
              </a:rPr>
              <a:t>Resultados búsqueda en </a:t>
            </a:r>
            <a:r>
              <a:rPr lang="es-MX" sz="1807" i="1" spc="-60" dirty="0" err="1">
                <a:latin typeface="Roboto"/>
                <a:cs typeface="Roboto"/>
              </a:rPr>
              <a:t>Scopus</a:t>
            </a:r>
            <a:r>
              <a:rPr lang="es-MX" sz="1807" i="1" spc="-60" dirty="0">
                <a:latin typeface="Roboto"/>
                <a:cs typeface="Roboto"/>
              </a:rPr>
              <a:t> </a:t>
            </a:r>
            <a:endParaRPr sz="1807" dirty="0">
              <a:latin typeface="Roboto"/>
              <a:cs typeface="Roboto"/>
            </a:endParaRPr>
          </a:p>
        </p:txBody>
      </p:sp>
      <p:sp>
        <p:nvSpPr>
          <p:cNvPr id="17" name="object 17"/>
          <p:cNvSpPr/>
          <p:nvPr/>
        </p:nvSpPr>
        <p:spPr>
          <a:xfrm>
            <a:off x="18978039" y="789403"/>
            <a:ext cx="1192457" cy="1194370"/>
          </a:xfrm>
          <a:custGeom>
            <a:avLst/>
            <a:gdLst/>
            <a:ahLst/>
            <a:cxnLst/>
            <a:rect l="l" t="t" r="r" b="b"/>
            <a:pathLst>
              <a:path w="791845" h="793115">
                <a:moveTo>
                  <a:pt x="281673" y="396392"/>
                </a:moveTo>
                <a:lnTo>
                  <a:pt x="140843" y="290563"/>
                </a:lnTo>
                <a:lnTo>
                  <a:pt x="0" y="396392"/>
                </a:lnTo>
                <a:lnTo>
                  <a:pt x="140843" y="502208"/>
                </a:lnTo>
                <a:lnTo>
                  <a:pt x="281673" y="396392"/>
                </a:lnTo>
                <a:close/>
              </a:path>
              <a:path w="791845" h="793115">
                <a:moveTo>
                  <a:pt x="674903" y="116001"/>
                </a:moveTo>
                <a:lnTo>
                  <a:pt x="501459" y="140639"/>
                </a:lnTo>
                <a:lnTo>
                  <a:pt x="395820" y="0"/>
                </a:lnTo>
                <a:lnTo>
                  <a:pt x="290042" y="140754"/>
                </a:lnTo>
                <a:lnTo>
                  <a:pt x="115849" y="116001"/>
                </a:lnTo>
                <a:lnTo>
                  <a:pt x="140639" y="290423"/>
                </a:lnTo>
                <a:lnTo>
                  <a:pt x="315061" y="315175"/>
                </a:lnTo>
                <a:lnTo>
                  <a:pt x="290372" y="141389"/>
                </a:lnTo>
                <a:lnTo>
                  <a:pt x="395820" y="281673"/>
                </a:lnTo>
                <a:lnTo>
                  <a:pt x="500164" y="142786"/>
                </a:lnTo>
                <a:lnTo>
                  <a:pt x="475703" y="315175"/>
                </a:lnTo>
                <a:lnTo>
                  <a:pt x="650113" y="290423"/>
                </a:lnTo>
                <a:lnTo>
                  <a:pt x="674903" y="116001"/>
                </a:lnTo>
                <a:close/>
              </a:path>
              <a:path w="791845" h="793115">
                <a:moveTo>
                  <a:pt x="675779" y="677024"/>
                </a:moveTo>
                <a:lnTo>
                  <a:pt x="650989" y="502602"/>
                </a:lnTo>
                <a:lnTo>
                  <a:pt x="476580" y="477837"/>
                </a:lnTo>
                <a:lnTo>
                  <a:pt x="501269" y="651751"/>
                </a:lnTo>
                <a:lnTo>
                  <a:pt x="395820" y="511340"/>
                </a:lnTo>
                <a:lnTo>
                  <a:pt x="291452" y="650252"/>
                </a:lnTo>
                <a:lnTo>
                  <a:pt x="315937" y="477837"/>
                </a:lnTo>
                <a:lnTo>
                  <a:pt x="141516" y="502602"/>
                </a:lnTo>
                <a:lnTo>
                  <a:pt x="116738" y="677024"/>
                </a:lnTo>
                <a:lnTo>
                  <a:pt x="290106" y="652386"/>
                </a:lnTo>
                <a:lnTo>
                  <a:pt x="395820" y="793013"/>
                </a:lnTo>
                <a:lnTo>
                  <a:pt x="501573" y="652272"/>
                </a:lnTo>
                <a:lnTo>
                  <a:pt x="675779" y="677024"/>
                </a:lnTo>
                <a:close/>
              </a:path>
              <a:path w="791845" h="793115">
                <a:moveTo>
                  <a:pt x="791629" y="396621"/>
                </a:moveTo>
                <a:lnTo>
                  <a:pt x="650798" y="290804"/>
                </a:lnTo>
                <a:lnTo>
                  <a:pt x="509930" y="396621"/>
                </a:lnTo>
                <a:lnTo>
                  <a:pt x="650798" y="502450"/>
                </a:lnTo>
                <a:lnTo>
                  <a:pt x="791629" y="396621"/>
                </a:lnTo>
                <a:close/>
              </a:path>
            </a:pathLst>
          </a:custGeom>
          <a:solidFill>
            <a:srgbClr val="FF5116"/>
          </a:solidFill>
        </p:spPr>
        <p:txBody>
          <a:bodyPr wrap="square" lIns="0" tIns="0" rIns="0" bIns="0" rtlCol="0"/>
          <a:lstStyle/>
          <a:p>
            <a:endParaRPr sz="4375" dirty="0"/>
          </a:p>
        </p:txBody>
      </p:sp>
      <p:sp>
        <p:nvSpPr>
          <p:cNvPr id="18" name="object 18"/>
          <p:cNvSpPr txBox="1"/>
          <p:nvPr/>
        </p:nvSpPr>
        <p:spPr>
          <a:xfrm>
            <a:off x="4065106" y="28167806"/>
            <a:ext cx="16105390" cy="1737731"/>
          </a:xfrm>
          <a:prstGeom prst="rect">
            <a:avLst/>
          </a:prstGeom>
        </p:spPr>
        <p:txBody>
          <a:bodyPr vert="horz" wrap="square" lIns="0" tIns="19125" rIns="0" bIns="0" rtlCol="0">
            <a:spAutoFit/>
          </a:bodyPr>
          <a:lstStyle/>
          <a:p>
            <a:pPr marL="19125" marR="7650" indent="4132897" algn="r">
              <a:spcBef>
                <a:spcPts val="151"/>
              </a:spcBef>
            </a:pPr>
            <a:r>
              <a:rPr lang="es-419" sz="4600" b="1" spc="-8" dirty="0">
                <a:solidFill>
                  <a:srgbClr val="FFFFFF"/>
                </a:solidFill>
                <a:latin typeface="Roboto"/>
                <a:cs typeface="Roboto"/>
              </a:rPr>
              <a:t>CIIS 2026</a:t>
            </a:r>
          </a:p>
          <a:p>
            <a:pPr marL="19125" marR="7650" indent="4132897" algn="r">
              <a:spcBef>
                <a:spcPts val="151"/>
              </a:spcBef>
            </a:pPr>
            <a:r>
              <a:rPr lang="es-419" sz="3200" b="1" spc="-8" dirty="0">
                <a:solidFill>
                  <a:srgbClr val="FFFFFF"/>
                </a:solidFill>
                <a:latin typeface="Roboto"/>
                <a:cs typeface="Roboto"/>
              </a:rPr>
              <a:t>IX CONGRESO INTERNACIONAL DE  INGENIERÍA DE SISTEMAS</a:t>
            </a:r>
            <a:endParaRPr lang="en-US" sz="3200" b="1" spc="-760" dirty="0">
              <a:solidFill>
                <a:srgbClr val="FFFFFF"/>
              </a:solidFill>
              <a:latin typeface="Roboto"/>
              <a:cs typeface="Roboto"/>
            </a:endParaRPr>
          </a:p>
        </p:txBody>
      </p:sp>
      <p:sp>
        <p:nvSpPr>
          <p:cNvPr id="19" name="object 19"/>
          <p:cNvSpPr/>
          <p:nvPr/>
        </p:nvSpPr>
        <p:spPr>
          <a:xfrm flipV="1">
            <a:off x="1550194" y="4533601"/>
            <a:ext cx="18620302" cy="164605"/>
          </a:xfrm>
          <a:custGeom>
            <a:avLst/>
            <a:gdLst/>
            <a:ahLst/>
            <a:cxnLst/>
            <a:rect l="l" t="t" r="r" b="b"/>
            <a:pathLst>
              <a:path w="10659745">
                <a:moveTo>
                  <a:pt x="0" y="0"/>
                </a:moveTo>
                <a:lnTo>
                  <a:pt x="10659623" y="0"/>
                </a:lnTo>
              </a:path>
            </a:pathLst>
          </a:custGeom>
          <a:ln w="26600">
            <a:solidFill>
              <a:srgbClr val="000000"/>
            </a:solidFill>
          </a:ln>
        </p:spPr>
        <p:txBody>
          <a:bodyPr wrap="square" lIns="0" tIns="0" rIns="0" bIns="0" rtlCol="0"/>
          <a:lstStyle/>
          <a:p>
            <a:endParaRPr sz="4375" dirty="0"/>
          </a:p>
        </p:txBody>
      </p:sp>
      <p:sp>
        <p:nvSpPr>
          <p:cNvPr id="20" name="object 20"/>
          <p:cNvSpPr txBox="1"/>
          <p:nvPr/>
        </p:nvSpPr>
        <p:spPr>
          <a:xfrm>
            <a:off x="1546985" y="1626970"/>
            <a:ext cx="16005209" cy="689877"/>
          </a:xfrm>
          <a:prstGeom prst="rect">
            <a:avLst/>
          </a:prstGeom>
        </p:spPr>
        <p:txBody>
          <a:bodyPr vert="horz" wrap="square" lIns="0" tIns="18169" rIns="0" bIns="0" rtlCol="0">
            <a:spAutoFit/>
          </a:bodyPr>
          <a:lstStyle/>
          <a:p>
            <a:pPr marL="19125" marR="7650" algn="just">
              <a:lnSpc>
                <a:spcPct val="100800"/>
              </a:lnSpc>
              <a:spcBef>
                <a:spcPts val="143"/>
              </a:spcBef>
            </a:pPr>
            <a:r>
              <a:rPr lang="es-ES" sz="4518" b="1" spc="38" dirty="0">
                <a:latin typeface="Roboto"/>
                <a:cs typeface="Roboto"/>
              </a:rPr>
              <a:t>Indicar el título, minúsculas (evitar exceder las 15 palabras)</a:t>
            </a:r>
            <a:endParaRPr lang="es-MX" sz="4518" dirty="0">
              <a:latin typeface="Roboto"/>
              <a:cs typeface="Roboto"/>
            </a:endParaRPr>
          </a:p>
        </p:txBody>
      </p:sp>
      <p:sp>
        <p:nvSpPr>
          <p:cNvPr id="21" name="object 21"/>
          <p:cNvSpPr txBox="1"/>
          <p:nvPr/>
        </p:nvSpPr>
        <p:spPr>
          <a:xfrm>
            <a:off x="1590292" y="3606628"/>
            <a:ext cx="12380502" cy="1086686"/>
          </a:xfrm>
          <a:prstGeom prst="rect">
            <a:avLst/>
          </a:prstGeom>
        </p:spPr>
        <p:txBody>
          <a:bodyPr vert="horz" wrap="square" lIns="0" tIns="26775" rIns="0" bIns="0" rtlCol="0">
            <a:spAutoFit/>
          </a:bodyPr>
          <a:lstStyle/>
          <a:p>
            <a:pPr marL="19125">
              <a:spcBef>
                <a:spcPts val="211"/>
              </a:spcBef>
            </a:pPr>
            <a:r>
              <a:rPr lang="es-MX" sz="2184" b="1" spc="38" dirty="0">
                <a:latin typeface="Roboto"/>
                <a:cs typeface="Roboto"/>
              </a:rPr>
              <a:t>(Nombre y apellidos), (Nombre y apellidos), (Nombre y apellidos), (Nombre y apellidos), </a:t>
            </a:r>
          </a:p>
          <a:p>
            <a:pPr marL="19125">
              <a:spcBef>
                <a:spcPts val="211"/>
              </a:spcBef>
            </a:pPr>
            <a:endParaRPr lang="es-MX" sz="2184" b="1" spc="38" dirty="0">
              <a:latin typeface="Roboto"/>
              <a:cs typeface="Roboto"/>
            </a:endParaRPr>
          </a:p>
          <a:p>
            <a:pPr marL="19125">
              <a:spcBef>
                <a:spcPts val="211"/>
              </a:spcBef>
            </a:pPr>
            <a:r>
              <a:rPr lang="es-MX" sz="2184" b="1" spc="38" dirty="0">
                <a:latin typeface="Roboto"/>
                <a:cs typeface="Roboto"/>
              </a:rPr>
              <a:t> </a:t>
            </a:r>
          </a:p>
        </p:txBody>
      </p:sp>
      <p:graphicFrame>
        <p:nvGraphicFramePr>
          <p:cNvPr id="31" name="Tabla 30">
            <a:extLst>
              <a:ext uri="{FF2B5EF4-FFF2-40B4-BE49-F238E27FC236}">
                <a16:creationId xmlns:a16="http://schemas.microsoft.com/office/drawing/2014/main" id="{FE2CAA23-7DA4-A8FC-2AC3-76DB1855A4DF}"/>
              </a:ext>
            </a:extLst>
          </p:cNvPr>
          <p:cNvGraphicFramePr>
            <a:graphicFrameLocks noGrp="1"/>
          </p:cNvGraphicFramePr>
          <p:nvPr>
            <p:extLst>
              <p:ext uri="{D42A27DB-BD31-4B8C-83A1-F6EECF244321}">
                <p14:modId xmlns:p14="http://schemas.microsoft.com/office/powerpoint/2010/main" val="1046176282"/>
              </p:ext>
            </p:extLst>
          </p:nvPr>
        </p:nvGraphicFramePr>
        <p:xfrm>
          <a:off x="1642855" y="20624006"/>
          <a:ext cx="7725530" cy="1740414"/>
        </p:xfrm>
        <a:graphic>
          <a:graphicData uri="http://schemas.openxmlformats.org/drawingml/2006/table">
            <a:tbl>
              <a:tblPr firstRow="1" bandRow="1">
                <a:tableStyleId>{93296810-A885-4BE3-A3E7-6D5BEEA58F35}</a:tableStyleId>
              </a:tblPr>
              <a:tblGrid>
                <a:gridCol w="5442759">
                  <a:extLst>
                    <a:ext uri="{9D8B030D-6E8A-4147-A177-3AD203B41FA5}">
                      <a16:colId xmlns:a16="http://schemas.microsoft.com/office/drawing/2014/main" val="2347820058"/>
                    </a:ext>
                  </a:extLst>
                </a:gridCol>
                <a:gridCol w="2282771">
                  <a:extLst>
                    <a:ext uri="{9D8B030D-6E8A-4147-A177-3AD203B41FA5}">
                      <a16:colId xmlns:a16="http://schemas.microsoft.com/office/drawing/2014/main" val="3661511723"/>
                    </a:ext>
                  </a:extLst>
                </a:gridCol>
              </a:tblGrid>
              <a:tr h="580138">
                <a:tc>
                  <a:txBody>
                    <a:bodyPr/>
                    <a:lstStyle/>
                    <a:p>
                      <a:r>
                        <a:rPr lang="es-CO" sz="2200" kern="1200" spc="10" dirty="0">
                          <a:solidFill>
                            <a:schemeClr val="tx1"/>
                          </a:solidFill>
                          <a:latin typeface="Roboto"/>
                          <a:ea typeface="+mn-ea"/>
                          <a:cs typeface="Roboto"/>
                        </a:rPr>
                        <a:t>Ecuación de búsqueda</a:t>
                      </a:r>
                    </a:p>
                  </a:txBody>
                  <a:tcPr marL="137702" marR="137702" marT="68851" marB="68851"/>
                </a:tc>
                <a:tc>
                  <a:txBody>
                    <a:bodyPr/>
                    <a:lstStyle/>
                    <a:p>
                      <a:r>
                        <a:rPr lang="es-CO" sz="2200" kern="1200" spc="10" dirty="0">
                          <a:solidFill>
                            <a:schemeClr val="tx1"/>
                          </a:solidFill>
                          <a:latin typeface="Roboto"/>
                          <a:ea typeface="+mn-ea"/>
                          <a:cs typeface="Roboto"/>
                        </a:rPr>
                        <a:t>Documentos </a:t>
                      </a:r>
                    </a:p>
                  </a:txBody>
                  <a:tcPr marL="137702" marR="137702" marT="68851" marB="68851"/>
                </a:tc>
                <a:extLst>
                  <a:ext uri="{0D108BD9-81ED-4DB2-BD59-A6C34878D82A}">
                    <a16:rowId xmlns:a16="http://schemas.microsoft.com/office/drawing/2014/main" val="956770404"/>
                  </a:ext>
                </a:extLst>
              </a:tr>
              <a:tr h="580138">
                <a:tc>
                  <a:txBody>
                    <a:bodyPr/>
                    <a:lstStyle/>
                    <a:p>
                      <a:pPr algn="just"/>
                      <a:endParaRPr lang="en-US" sz="1400" kern="1200" spc="10" dirty="0">
                        <a:solidFill>
                          <a:schemeClr val="tx1"/>
                        </a:solidFill>
                        <a:latin typeface="Roboto"/>
                        <a:ea typeface="+mn-ea"/>
                        <a:cs typeface="Roboto"/>
                      </a:endParaRPr>
                    </a:p>
                  </a:txBody>
                  <a:tcPr marL="137702" marR="137702" marT="68851" marB="68851"/>
                </a:tc>
                <a:tc>
                  <a:txBody>
                    <a:bodyPr/>
                    <a:lstStyle/>
                    <a:p>
                      <a:pPr algn="ctr"/>
                      <a:endParaRPr lang="es-CO" sz="1800" kern="1200" spc="10" dirty="0">
                        <a:solidFill>
                          <a:schemeClr val="tx1"/>
                        </a:solidFill>
                        <a:latin typeface="Roboto"/>
                        <a:ea typeface="+mn-ea"/>
                        <a:cs typeface="Roboto"/>
                      </a:endParaRPr>
                    </a:p>
                  </a:txBody>
                  <a:tcPr marL="137702" marR="137702" marT="68851" marB="68851"/>
                </a:tc>
                <a:extLst>
                  <a:ext uri="{0D108BD9-81ED-4DB2-BD59-A6C34878D82A}">
                    <a16:rowId xmlns:a16="http://schemas.microsoft.com/office/drawing/2014/main" val="537047914"/>
                  </a:ext>
                </a:extLst>
              </a:tr>
              <a:tr h="580138">
                <a:tc>
                  <a:txBody>
                    <a:bodyPr/>
                    <a:lstStyle/>
                    <a:p>
                      <a:pPr algn="just"/>
                      <a:endParaRPr lang="es-CO" sz="1400" kern="1200" spc="10" dirty="0">
                        <a:solidFill>
                          <a:schemeClr val="tx1"/>
                        </a:solidFill>
                        <a:latin typeface="Roboto"/>
                        <a:ea typeface="+mn-ea"/>
                        <a:cs typeface="Roboto"/>
                      </a:endParaRPr>
                    </a:p>
                  </a:txBody>
                  <a:tcPr marL="137702" marR="137702" marT="68851" marB="68851"/>
                </a:tc>
                <a:tc>
                  <a:txBody>
                    <a:bodyPr/>
                    <a:lstStyle/>
                    <a:p>
                      <a:pPr algn="ctr"/>
                      <a:endParaRPr lang="es-CO" sz="1800" kern="1200" spc="10" dirty="0">
                        <a:solidFill>
                          <a:schemeClr val="tx1"/>
                        </a:solidFill>
                        <a:latin typeface="Roboto"/>
                        <a:ea typeface="+mn-ea"/>
                        <a:cs typeface="Roboto"/>
                      </a:endParaRPr>
                    </a:p>
                  </a:txBody>
                  <a:tcPr marL="137702" marR="137702" marT="68851" marB="68851"/>
                </a:tc>
                <a:extLst>
                  <a:ext uri="{0D108BD9-81ED-4DB2-BD59-A6C34878D82A}">
                    <a16:rowId xmlns:a16="http://schemas.microsoft.com/office/drawing/2014/main" val="1465397138"/>
                  </a:ext>
                </a:extLst>
              </a:tr>
            </a:tbl>
          </a:graphicData>
        </a:graphic>
      </p:graphicFrame>
      <p:sp>
        <p:nvSpPr>
          <p:cNvPr id="35" name="CuadroTexto 34">
            <a:extLst>
              <a:ext uri="{FF2B5EF4-FFF2-40B4-BE49-F238E27FC236}">
                <a16:creationId xmlns:a16="http://schemas.microsoft.com/office/drawing/2014/main" id="{D0DC026B-FC01-3AC0-8162-663C94F9E475}"/>
              </a:ext>
            </a:extLst>
          </p:cNvPr>
          <p:cNvSpPr txBox="1"/>
          <p:nvPr/>
        </p:nvSpPr>
        <p:spPr>
          <a:xfrm>
            <a:off x="1558637" y="18033206"/>
            <a:ext cx="7175368" cy="370422"/>
          </a:xfrm>
          <a:prstGeom prst="rect">
            <a:avLst/>
          </a:prstGeom>
          <a:noFill/>
        </p:spPr>
        <p:txBody>
          <a:bodyPr wrap="square">
            <a:spAutoFit/>
          </a:bodyPr>
          <a:lstStyle/>
          <a:p>
            <a:pPr marL="19125">
              <a:spcBef>
                <a:spcPts val="151"/>
              </a:spcBef>
            </a:pPr>
            <a:r>
              <a:rPr lang="es-MX" sz="1807" i="1" spc="-60" dirty="0">
                <a:latin typeface="Roboto"/>
                <a:cs typeface="Roboto"/>
              </a:rPr>
              <a:t>Gráfico 1.  </a:t>
            </a:r>
            <a:r>
              <a:rPr lang="es-MX" sz="1807" i="1" spc="-60" dirty="0" err="1">
                <a:latin typeface="Roboto"/>
                <a:cs typeface="Roboto"/>
              </a:rPr>
              <a:t>Lorem</a:t>
            </a:r>
            <a:r>
              <a:rPr lang="es-MX" sz="1807" i="1" spc="-60" dirty="0">
                <a:latin typeface="Roboto"/>
                <a:cs typeface="Roboto"/>
              </a:rPr>
              <a:t> </a:t>
            </a:r>
            <a:r>
              <a:rPr lang="es-MX" sz="1807" i="1" spc="-60" dirty="0" err="1">
                <a:latin typeface="Roboto"/>
                <a:cs typeface="Roboto"/>
              </a:rPr>
              <a:t>ipsum</a:t>
            </a:r>
            <a:r>
              <a:rPr lang="es-MX" sz="1807" i="1" spc="-60" dirty="0">
                <a:latin typeface="Roboto"/>
                <a:cs typeface="Roboto"/>
              </a:rPr>
              <a:t> dolor </a:t>
            </a:r>
            <a:r>
              <a:rPr lang="es-MX" sz="1807" i="1" spc="-60" dirty="0" err="1">
                <a:latin typeface="Roboto"/>
                <a:cs typeface="Roboto"/>
              </a:rPr>
              <a:t>sit</a:t>
            </a:r>
            <a:r>
              <a:rPr lang="es-MX" sz="1807" i="1" spc="-60" dirty="0">
                <a:latin typeface="Roboto"/>
                <a:cs typeface="Roboto"/>
              </a:rPr>
              <a:t> </a:t>
            </a:r>
            <a:r>
              <a:rPr lang="es-MX" sz="1807" i="1" spc="-60" dirty="0" err="1">
                <a:latin typeface="Roboto"/>
                <a:cs typeface="Roboto"/>
              </a:rPr>
              <a:t>amet</a:t>
            </a:r>
            <a:endParaRPr lang="es-MX" sz="1807" i="1" spc="-60" dirty="0">
              <a:latin typeface="Roboto"/>
              <a:cs typeface="Roboto"/>
            </a:endParaRPr>
          </a:p>
        </p:txBody>
      </p:sp>
      <p:sp>
        <p:nvSpPr>
          <p:cNvPr id="36" name="object 4">
            <a:extLst>
              <a:ext uri="{FF2B5EF4-FFF2-40B4-BE49-F238E27FC236}">
                <a16:creationId xmlns:a16="http://schemas.microsoft.com/office/drawing/2014/main" id="{BBB12240-9D9D-247A-4B07-A4E08ECA43B0}"/>
              </a:ext>
            </a:extLst>
          </p:cNvPr>
          <p:cNvSpPr txBox="1"/>
          <p:nvPr/>
        </p:nvSpPr>
        <p:spPr>
          <a:xfrm>
            <a:off x="11355072" y="9529066"/>
            <a:ext cx="8799597" cy="1536836"/>
          </a:xfrm>
          <a:prstGeom prst="rect">
            <a:avLst/>
          </a:prstGeom>
        </p:spPr>
        <p:txBody>
          <a:bodyPr vert="horz" wrap="square" lIns="0" tIns="17213" rIns="0" bIns="0" rtlCol="0">
            <a:spAutoFit/>
          </a:bodyPr>
          <a:lstStyle/>
          <a:p>
            <a:pPr marL="516373" indent="-516373" algn="just">
              <a:lnSpc>
                <a:spcPct val="115000"/>
              </a:lnSpc>
              <a:buFont typeface="Symbol" panose="05050102010706020507" pitchFamily="18" charset="2"/>
              <a:buChar char=""/>
            </a:pPr>
            <a:r>
              <a:rPr lang="es-ES" sz="2184" spc="30" dirty="0" err="1">
                <a:latin typeface="Roboto"/>
                <a:cs typeface="Roboto"/>
              </a:rPr>
              <a:t>Duis</a:t>
            </a:r>
            <a:r>
              <a:rPr lang="es-ES" sz="2184" spc="30" dirty="0">
                <a:latin typeface="Roboto"/>
                <a:cs typeface="Roboto"/>
              </a:rPr>
              <a:t> </a:t>
            </a:r>
            <a:r>
              <a:rPr lang="es-ES" sz="2184" spc="30" dirty="0" err="1">
                <a:latin typeface="Roboto"/>
                <a:cs typeface="Roboto"/>
              </a:rPr>
              <a:t>aute</a:t>
            </a:r>
            <a:r>
              <a:rPr lang="es-ES" sz="2184" spc="30" dirty="0">
                <a:latin typeface="Roboto"/>
                <a:cs typeface="Roboto"/>
              </a:rPr>
              <a:t> </a:t>
            </a:r>
            <a:r>
              <a:rPr lang="es-ES" sz="2184" spc="30" dirty="0" err="1">
                <a:latin typeface="Roboto"/>
                <a:cs typeface="Roboto"/>
              </a:rPr>
              <a:t>irure</a:t>
            </a:r>
            <a:r>
              <a:rPr lang="es-ES" sz="2184" spc="30" dirty="0">
                <a:latin typeface="Roboto"/>
                <a:cs typeface="Roboto"/>
              </a:rPr>
              <a:t> dolor in </a:t>
            </a:r>
            <a:r>
              <a:rPr lang="es-ES" sz="2184" spc="30" dirty="0" err="1">
                <a:latin typeface="Roboto"/>
                <a:cs typeface="Roboto"/>
              </a:rPr>
              <a:t>reprehenderit</a:t>
            </a:r>
            <a:r>
              <a:rPr lang="es-ES" sz="2184" spc="30" dirty="0">
                <a:latin typeface="Roboto"/>
                <a:cs typeface="Roboto"/>
              </a:rPr>
              <a:t> in </a:t>
            </a:r>
            <a:r>
              <a:rPr lang="es-ES" sz="2184" spc="30" dirty="0" err="1">
                <a:latin typeface="Roboto"/>
                <a:cs typeface="Roboto"/>
              </a:rPr>
              <a:t>voluptate</a:t>
            </a:r>
            <a:r>
              <a:rPr lang="es-ES" sz="2184" spc="30" dirty="0">
                <a:latin typeface="Roboto"/>
                <a:cs typeface="Roboto"/>
              </a:rPr>
              <a:t> </a:t>
            </a:r>
            <a:r>
              <a:rPr lang="es-ES" sz="2184" spc="30" dirty="0" err="1">
                <a:latin typeface="Roboto"/>
                <a:cs typeface="Roboto"/>
              </a:rPr>
              <a:t>velit</a:t>
            </a:r>
            <a:r>
              <a:rPr lang="es-ES" sz="2184" spc="30" dirty="0">
                <a:latin typeface="Roboto"/>
                <a:cs typeface="Roboto"/>
              </a:rPr>
              <a:t> </a:t>
            </a:r>
            <a:r>
              <a:rPr lang="es-ES" sz="2184" spc="30" dirty="0" err="1">
                <a:latin typeface="Roboto"/>
                <a:cs typeface="Roboto"/>
              </a:rPr>
              <a:t>esse</a:t>
            </a:r>
            <a:r>
              <a:rPr lang="es-ES" sz="2184" spc="30" dirty="0">
                <a:latin typeface="Roboto"/>
                <a:cs typeface="Roboto"/>
              </a:rPr>
              <a:t> </a:t>
            </a:r>
            <a:r>
              <a:rPr lang="es-ES" sz="2184" spc="30" dirty="0" err="1">
                <a:latin typeface="Roboto"/>
                <a:cs typeface="Roboto"/>
              </a:rPr>
              <a:t>cillum</a:t>
            </a:r>
            <a:r>
              <a:rPr lang="es-ES" sz="2184" spc="30" dirty="0">
                <a:latin typeface="Roboto"/>
                <a:cs typeface="Roboto"/>
              </a:rPr>
              <a:t> </a:t>
            </a:r>
            <a:r>
              <a:rPr lang="es-ES" sz="2184" spc="30" dirty="0" err="1">
                <a:latin typeface="Roboto"/>
                <a:cs typeface="Roboto"/>
              </a:rPr>
              <a:t>dolore</a:t>
            </a:r>
            <a:r>
              <a:rPr lang="es-ES" sz="2184" spc="30" dirty="0">
                <a:latin typeface="Roboto"/>
                <a:cs typeface="Roboto"/>
              </a:rPr>
              <a:t> </a:t>
            </a:r>
            <a:r>
              <a:rPr lang="es-ES" sz="2184" spc="30" dirty="0" err="1">
                <a:latin typeface="Roboto"/>
                <a:cs typeface="Roboto"/>
              </a:rPr>
              <a:t>eu</a:t>
            </a:r>
            <a:r>
              <a:rPr lang="es-ES" sz="2184" spc="30" dirty="0">
                <a:latin typeface="Roboto"/>
                <a:cs typeface="Roboto"/>
              </a:rPr>
              <a:t> </a:t>
            </a:r>
            <a:r>
              <a:rPr lang="es-ES" sz="2184" spc="30" dirty="0" err="1">
                <a:latin typeface="Roboto"/>
                <a:cs typeface="Roboto"/>
              </a:rPr>
              <a:t>fugiat</a:t>
            </a:r>
            <a:r>
              <a:rPr lang="es-ES" sz="2184" spc="30" dirty="0">
                <a:latin typeface="Roboto"/>
                <a:cs typeface="Roboto"/>
              </a:rPr>
              <a:t> </a:t>
            </a:r>
            <a:r>
              <a:rPr lang="es-ES" sz="2184" spc="30" dirty="0" err="1">
                <a:latin typeface="Roboto"/>
                <a:cs typeface="Roboto"/>
              </a:rPr>
              <a:t>nulla</a:t>
            </a:r>
            <a:r>
              <a:rPr lang="es-ES" sz="2184" spc="30" dirty="0">
                <a:latin typeface="Roboto"/>
                <a:cs typeface="Roboto"/>
              </a:rPr>
              <a:t> </a:t>
            </a:r>
            <a:r>
              <a:rPr lang="es-ES" sz="2184" spc="30" dirty="0" err="1">
                <a:latin typeface="Roboto"/>
                <a:cs typeface="Roboto"/>
              </a:rPr>
              <a:t>pariatur</a:t>
            </a:r>
            <a:r>
              <a:rPr lang="es-ES" sz="2184" spc="30" dirty="0">
                <a:latin typeface="Roboto"/>
                <a:cs typeface="Roboto"/>
              </a:rPr>
              <a:t>. </a:t>
            </a:r>
          </a:p>
          <a:p>
            <a:pPr marL="516373" indent="-516373" algn="just">
              <a:lnSpc>
                <a:spcPct val="115000"/>
              </a:lnSpc>
              <a:buFont typeface="Symbol" panose="05050102010706020507" pitchFamily="18" charset="2"/>
              <a:buChar char=""/>
            </a:pPr>
            <a:r>
              <a:rPr lang="es-ES" sz="2184" spc="30" dirty="0" err="1">
                <a:latin typeface="Roboto"/>
                <a:cs typeface="Roboto"/>
              </a:rPr>
              <a:t>Excepteur</a:t>
            </a:r>
            <a:r>
              <a:rPr lang="es-ES" sz="2184" spc="30" dirty="0">
                <a:latin typeface="Roboto"/>
                <a:cs typeface="Roboto"/>
              </a:rPr>
              <a:t> </a:t>
            </a:r>
            <a:r>
              <a:rPr lang="es-ES" sz="2184" spc="30" dirty="0" err="1">
                <a:latin typeface="Roboto"/>
                <a:cs typeface="Roboto"/>
              </a:rPr>
              <a:t>sint</a:t>
            </a:r>
            <a:r>
              <a:rPr lang="es-ES" sz="2184" spc="30" dirty="0">
                <a:latin typeface="Roboto"/>
                <a:cs typeface="Roboto"/>
              </a:rPr>
              <a:t> </a:t>
            </a:r>
            <a:r>
              <a:rPr lang="es-ES" sz="2184" spc="30" dirty="0" err="1">
                <a:latin typeface="Roboto"/>
                <a:cs typeface="Roboto"/>
              </a:rPr>
              <a:t>occaecat</a:t>
            </a:r>
            <a:r>
              <a:rPr lang="es-ES" sz="2184" spc="30" dirty="0">
                <a:latin typeface="Roboto"/>
                <a:cs typeface="Roboto"/>
              </a:rPr>
              <a:t> </a:t>
            </a:r>
            <a:r>
              <a:rPr lang="es-ES" sz="2184" spc="30" dirty="0" err="1">
                <a:latin typeface="Roboto"/>
                <a:cs typeface="Roboto"/>
              </a:rPr>
              <a:t>cupidatat</a:t>
            </a:r>
            <a:r>
              <a:rPr lang="es-ES" sz="2184" spc="30" dirty="0">
                <a:latin typeface="Roboto"/>
                <a:cs typeface="Roboto"/>
              </a:rPr>
              <a:t> non </a:t>
            </a:r>
            <a:r>
              <a:rPr lang="es-ES" sz="2184" spc="30" dirty="0" err="1">
                <a:latin typeface="Roboto"/>
                <a:cs typeface="Roboto"/>
              </a:rPr>
              <a:t>proident</a:t>
            </a:r>
            <a:r>
              <a:rPr lang="es-ES" sz="2184" spc="30" dirty="0">
                <a:latin typeface="Roboto"/>
                <a:cs typeface="Roboto"/>
              </a:rPr>
              <a:t>, sunt in culpa qui </a:t>
            </a:r>
            <a:r>
              <a:rPr lang="es-ES" sz="2184" spc="30" dirty="0" err="1">
                <a:latin typeface="Roboto"/>
                <a:cs typeface="Roboto"/>
              </a:rPr>
              <a:t>officia</a:t>
            </a:r>
            <a:r>
              <a:rPr lang="es-ES" sz="2184" spc="30" dirty="0">
                <a:latin typeface="Roboto"/>
                <a:cs typeface="Roboto"/>
              </a:rPr>
              <a:t> </a:t>
            </a:r>
            <a:r>
              <a:rPr lang="es-ES" sz="2184" spc="30" dirty="0" err="1">
                <a:latin typeface="Roboto"/>
                <a:cs typeface="Roboto"/>
              </a:rPr>
              <a:t>deserunt</a:t>
            </a:r>
            <a:r>
              <a:rPr lang="es-ES" sz="2184" spc="30" dirty="0">
                <a:latin typeface="Roboto"/>
                <a:cs typeface="Roboto"/>
              </a:rPr>
              <a:t> </a:t>
            </a:r>
            <a:r>
              <a:rPr lang="es-ES" sz="2184" spc="30" dirty="0" err="1">
                <a:latin typeface="Roboto"/>
                <a:cs typeface="Roboto"/>
              </a:rPr>
              <a:t>mollit</a:t>
            </a:r>
            <a:r>
              <a:rPr lang="es-ES" sz="2184" spc="30" dirty="0">
                <a:latin typeface="Roboto"/>
                <a:cs typeface="Roboto"/>
              </a:rPr>
              <a:t> </a:t>
            </a:r>
            <a:r>
              <a:rPr lang="es-ES" sz="2184" spc="30" dirty="0" err="1">
                <a:latin typeface="Roboto"/>
                <a:cs typeface="Roboto"/>
              </a:rPr>
              <a:t>anim</a:t>
            </a:r>
            <a:r>
              <a:rPr lang="es-ES" sz="2184" spc="30" dirty="0">
                <a:latin typeface="Roboto"/>
                <a:cs typeface="Roboto"/>
              </a:rPr>
              <a:t> id </a:t>
            </a:r>
            <a:r>
              <a:rPr lang="es-ES" sz="2184" spc="30" dirty="0" err="1">
                <a:latin typeface="Roboto"/>
                <a:cs typeface="Roboto"/>
              </a:rPr>
              <a:t>est</a:t>
            </a:r>
            <a:r>
              <a:rPr lang="es-ES" sz="2184" spc="30" dirty="0">
                <a:latin typeface="Roboto"/>
                <a:cs typeface="Roboto"/>
              </a:rPr>
              <a:t> </a:t>
            </a:r>
            <a:r>
              <a:rPr lang="es-ES" sz="2184" spc="30" dirty="0" err="1">
                <a:latin typeface="Roboto"/>
                <a:cs typeface="Roboto"/>
              </a:rPr>
              <a:t>laborum</a:t>
            </a:r>
            <a:r>
              <a:rPr lang="es-ES" sz="2184" spc="30" dirty="0">
                <a:latin typeface="Roboto"/>
                <a:cs typeface="Roboto"/>
              </a:rPr>
              <a:t>.</a:t>
            </a:r>
          </a:p>
        </p:txBody>
      </p:sp>
      <p:pic>
        <p:nvPicPr>
          <p:cNvPr id="10" name="Imagen 9" descr="Mapa&#10;&#10;Descripción generada automáticamente">
            <a:extLst>
              <a:ext uri="{FF2B5EF4-FFF2-40B4-BE49-F238E27FC236}">
                <a16:creationId xmlns:a16="http://schemas.microsoft.com/office/drawing/2014/main" id="{D0B297BE-7271-2AC3-0266-22FF6F6955DD}"/>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667721" y="11316980"/>
            <a:ext cx="8738768" cy="6579193"/>
          </a:xfrm>
          <a:prstGeom prst="rect">
            <a:avLst/>
          </a:prstGeom>
        </p:spPr>
      </p:pic>
      <p:sp>
        <p:nvSpPr>
          <p:cNvPr id="14" name="CuadroTexto 13">
            <a:extLst>
              <a:ext uri="{FF2B5EF4-FFF2-40B4-BE49-F238E27FC236}">
                <a16:creationId xmlns:a16="http://schemas.microsoft.com/office/drawing/2014/main" id="{EF869243-EAE5-8FED-9E43-F080B911B83E}"/>
              </a:ext>
            </a:extLst>
          </p:cNvPr>
          <p:cNvSpPr txBox="1"/>
          <p:nvPr/>
        </p:nvSpPr>
        <p:spPr>
          <a:xfrm>
            <a:off x="11288583" y="18114626"/>
            <a:ext cx="7175368" cy="370422"/>
          </a:xfrm>
          <a:prstGeom prst="rect">
            <a:avLst/>
          </a:prstGeom>
          <a:noFill/>
        </p:spPr>
        <p:txBody>
          <a:bodyPr wrap="square">
            <a:spAutoFit/>
          </a:bodyPr>
          <a:lstStyle/>
          <a:p>
            <a:pPr marL="19125">
              <a:spcBef>
                <a:spcPts val="151"/>
              </a:spcBef>
            </a:pPr>
            <a:r>
              <a:rPr lang="es-MX" sz="1807" i="1" spc="-60" dirty="0">
                <a:latin typeface="Roboto"/>
                <a:cs typeface="Roboto"/>
              </a:rPr>
              <a:t>Gráfico 2. </a:t>
            </a:r>
            <a:r>
              <a:rPr lang="es-MX" sz="1807" i="1" spc="-60" dirty="0" err="1">
                <a:latin typeface="Roboto"/>
                <a:cs typeface="Roboto"/>
              </a:rPr>
              <a:t>Lorem</a:t>
            </a:r>
            <a:r>
              <a:rPr lang="es-MX" sz="1807" i="1" spc="-60" dirty="0">
                <a:latin typeface="Roboto"/>
                <a:cs typeface="Roboto"/>
              </a:rPr>
              <a:t> </a:t>
            </a:r>
            <a:r>
              <a:rPr lang="es-MX" sz="1807" i="1" spc="-60" dirty="0" err="1">
                <a:latin typeface="Roboto"/>
                <a:cs typeface="Roboto"/>
              </a:rPr>
              <a:t>ipsum</a:t>
            </a:r>
            <a:r>
              <a:rPr lang="es-MX" sz="1807" i="1" spc="-60" dirty="0">
                <a:latin typeface="Roboto"/>
                <a:cs typeface="Roboto"/>
              </a:rPr>
              <a:t> dolor </a:t>
            </a:r>
            <a:r>
              <a:rPr lang="es-MX" sz="1807" i="1" spc="-60" dirty="0" err="1">
                <a:latin typeface="Roboto"/>
                <a:cs typeface="Roboto"/>
              </a:rPr>
              <a:t>sit</a:t>
            </a:r>
            <a:r>
              <a:rPr lang="es-MX" sz="1807" i="1" spc="-60" dirty="0">
                <a:latin typeface="Roboto"/>
                <a:cs typeface="Roboto"/>
              </a:rPr>
              <a:t> </a:t>
            </a:r>
            <a:r>
              <a:rPr lang="es-MX" sz="1807" i="1" spc="-60" dirty="0" err="1">
                <a:latin typeface="Roboto"/>
                <a:cs typeface="Roboto"/>
              </a:rPr>
              <a:t>amet</a:t>
            </a:r>
            <a:endParaRPr lang="es-MX" sz="1807" i="1" spc="-60" dirty="0">
              <a:latin typeface="Roboto"/>
              <a:cs typeface="Roboto"/>
            </a:endParaRPr>
          </a:p>
        </p:txBody>
      </p:sp>
      <p:sp>
        <p:nvSpPr>
          <p:cNvPr id="16" name="object 5">
            <a:extLst>
              <a:ext uri="{FF2B5EF4-FFF2-40B4-BE49-F238E27FC236}">
                <a16:creationId xmlns:a16="http://schemas.microsoft.com/office/drawing/2014/main" id="{1E78D33C-4DB0-B384-0CD5-D17FF3C48366}"/>
              </a:ext>
            </a:extLst>
          </p:cNvPr>
          <p:cNvSpPr txBox="1"/>
          <p:nvPr/>
        </p:nvSpPr>
        <p:spPr>
          <a:xfrm>
            <a:off x="1608089" y="19075934"/>
            <a:ext cx="8798400" cy="1104436"/>
          </a:xfrm>
          <a:prstGeom prst="rect">
            <a:avLst/>
          </a:prstGeom>
        </p:spPr>
        <p:txBody>
          <a:bodyPr vert="horz" wrap="square" lIns="0" tIns="23907" rIns="0" bIns="0" rtlCol="0">
            <a:spAutoFit/>
          </a:bodyPr>
          <a:lstStyle/>
          <a:p>
            <a:pPr marL="19125" algn="just">
              <a:spcBef>
                <a:spcPts val="188"/>
              </a:spcBef>
            </a:pPr>
            <a:r>
              <a:rPr lang="es-PE" sz="2485" b="1" spc="30" dirty="0">
                <a:solidFill>
                  <a:srgbClr val="FF5116"/>
                </a:solidFill>
                <a:latin typeface="Roboto"/>
                <a:cs typeface="Roboto"/>
              </a:rPr>
              <a:t>RESULTADOS</a:t>
            </a:r>
          </a:p>
          <a:p>
            <a:pPr marL="19125" algn="just">
              <a:spcBef>
                <a:spcPts val="188"/>
              </a:spcBef>
            </a:pPr>
            <a:r>
              <a:rPr lang="es-PE" sz="2184" spc="23" dirty="0">
                <a:latin typeface="Roboto"/>
                <a:cs typeface="Roboto"/>
              </a:rPr>
              <a:t>Lorem ipsum dolor sit ameinim veniam, quis nostrud exercitation ullamco laboris nisi ut aliquip ex ea commodo consequat.</a:t>
            </a:r>
          </a:p>
        </p:txBody>
      </p:sp>
      <p:sp>
        <p:nvSpPr>
          <p:cNvPr id="6" name="object 5">
            <a:extLst>
              <a:ext uri="{FF2B5EF4-FFF2-40B4-BE49-F238E27FC236}">
                <a16:creationId xmlns:a16="http://schemas.microsoft.com/office/drawing/2014/main" id="{13E5DA87-CEFF-72E7-AA66-35909430E730}"/>
              </a:ext>
            </a:extLst>
          </p:cNvPr>
          <p:cNvSpPr txBox="1"/>
          <p:nvPr/>
        </p:nvSpPr>
        <p:spPr>
          <a:xfrm>
            <a:off x="1608089" y="23747007"/>
            <a:ext cx="8798400" cy="3049199"/>
          </a:xfrm>
          <a:prstGeom prst="rect">
            <a:avLst/>
          </a:prstGeom>
        </p:spPr>
        <p:txBody>
          <a:bodyPr vert="horz" wrap="square" lIns="0" tIns="23907" rIns="0" bIns="0" rtlCol="0">
            <a:spAutoFit/>
          </a:bodyPr>
          <a:lstStyle/>
          <a:p>
            <a:pPr marL="19125" algn="just">
              <a:spcBef>
                <a:spcPts val="188"/>
              </a:spcBef>
            </a:pPr>
            <a:r>
              <a:rPr lang="es-PE" sz="2184" spc="23" dirty="0">
                <a:latin typeface="Roboto"/>
                <a:cs typeface="Roboto"/>
              </a:rPr>
              <a:t>Lorem ipsum dolor sit amet, consectetur adipiscing elit, sed do eiusmod tempor incididunt ut labore et dolore magna aliqua. Ut enim ad minim veniam, quis nostrud exercitation ullamco laboris nisi ut aliquip ex ea commodo consequat. Lorem ipsum dolor sit amet, consectetur adipiscing elit, sed do eiusmod tempor incididunt ut labore et dolore magna aliqua. Ut enim ad minim veniam, quis nostrud exercitation ullamco laboris nisi ut aliquip ex ea commodo consequat. nostrud exercitation ullamco laboris nisi ut aliquip ex ea commodo consequat.</a:t>
            </a:r>
          </a:p>
        </p:txBody>
      </p:sp>
      <p:pic>
        <p:nvPicPr>
          <p:cNvPr id="24" name="Imagen 23" descr="Un circuito electrónico&#10;&#10;Descripción generada automáticamente con confianza media">
            <a:extLst>
              <a:ext uri="{FF2B5EF4-FFF2-40B4-BE49-F238E27FC236}">
                <a16:creationId xmlns:a16="http://schemas.microsoft.com/office/drawing/2014/main" id="{B5C43FF8-D0E9-0382-6A45-8F12E1F7CBC4}"/>
              </a:ext>
            </a:extLst>
          </p:cNvPr>
          <p:cNvPicPr>
            <a:picLocks noChangeAspect="1"/>
          </p:cNvPicPr>
          <p:nvPr/>
        </p:nvPicPr>
        <p:blipFill>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11398238" y="11423061"/>
            <a:ext cx="8772258" cy="6579194"/>
          </a:xfrm>
          <a:prstGeom prst="rect">
            <a:avLst/>
          </a:prstGeom>
        </p:spPr>
      </p:pic>
      <p:sp>
        <p:nvSpPr>
          <p:cNvPr id="13" name="object 5">
            <a:extLst>
              <a:ext uri="{FF2B5EF4-FFF2-40B4-BE49-F238E27FC236}">
                <a16:creationId xmlns:a16="http://schemas.microsoft.com/office/drawing/2014/main" id="{7D53D6B2-719F-94CF-BFC2-8C591071F3EE}"/>
              </a:ext>
            </a:extLst>
          </p:cNvPr>
          <p:cNvSpPr txBox="1"/>
          <p:nvPr/>
        </p:nvSpPr>
        <p:spPr>
          <a:xfrm>
            <a:off x="1608089" y="5167439"/>
            <a:ext cx="8798400" cy="2894413"/>
          </a:xfrm>
          <a:prstGeom prst="rect">
            <a:avLst/>
          </a:prstGeom>
        </p:spPr>
        <p:txBody>
          <a:bodyPr vert="horz" wrap="square" lIns="0" tIns="23907" rIns="0" bIns="0" rtlCol="0">
            <a:spAutoFit/>
          </a:bodyPr>
          <a:lstStyle/>
          <a:p>
            <a:pPr marL="19125" algn="just">
              <a:spcBef>
                <a:spcPts val="188"/>
              </a:spcBef>
            </a:pPr>
            <a:r>
              <a:rPr lang="en-US" sz="2485" b="1" spc="30" dirty="0">
                <a:solidFill>
                  <a:srgbClr val="FF5116"/>
                </a:solidFill>
                <a:latin typeface="Roboto"/>
                <a:cs typeface="Roboto"/>
              </a:rPr>
              <a:t>INTRODUCCIÓN</a:t>
            </a:r>
          </a:p>
          <a:p>
            <a:pPr marL="19125" algn="just">
              <a:spcBef>
                <a:spcPts val="188"/>
              </a:spcBef>
            </a:pPr>
            <a:r>
              <a:rPr lang="es-PE" sz="2000" spc="23" dirty="0">
                <a:latin typeface="Roboto"/>
                <a:cs typeface="Roboto"/>
              </a:rPr>
              <a:t>Lorem ipsum dolor sit amet, consectetur adipiscing elit, sed do eiusmod </a:t>
            </a:r>
            <a:r>
              <a:rPr lang="es-ES" sz="2000" spc="23" dirty="0" err="1">
                <a:latin typeface="Roboto"/>
                <a:cs typeface="Roboto"/>
              </a:rPr>
              <a:t>Lorem</a:t>
            </a:r>
            <a:r>
              <a:rPr lang="es-ES" sz="2000" spc="23" dirty="0">
                <a:latin typeface="Roboto"/>
                <a:cs typeface="Roboto"/>
              </a:rPr>
              <a:t> </a:t>
            </a:r>
            <a:r>
              <a:rPr lang="es-ES" sz="2000" spc="23" dirty="0" err="1">
                <a:latin typeface="Roboto"/>
                <a:cs typeface="Roboto"/>
              </a:rPr>
              <a:t>ipsum</a:t>
            </a:r>
            <a:r>
              <a:rPr lang="es-ES" sz="2000" spc="23" dirty="0">
                <a:latin typeface="Roboto"/>
                <a:cs typeface="Roboto"/>
              </a:rPr>
              <a:t> dolor </a:t>
            </a:r>
            <a:r>
              <a:rPr lang="es-ES" sz="2000" spc="23" dirty="0" err="1">
                <a:latin typeface="Roboto"/>
                <a:cs typeface="Roboto"/>
              </a:rPr>
              <a:t>sit</a:t>
            </a:r>
            <a:r>
              <a:rPr lang="es-ES" sz="2000" spc="23" dirty="0">
                <a:latin typeface="Roboto"/>
                <a:cs typeface="Roboto"/>
              </a:rPr>
              <a:t> </a:t>
            </a:r>
            <a:r>
              <a:rPr lang="es-ES" sz="2000" spc="23" dirty="0" err="1">
                <a:latin typeface="Roboto"/>
                <a:cs typeface="Roboto"/>
              </a:rPr>
              <a:t>amet</a:t>
            </a:r>
            <a:r>
              <a:rPr lang="es-ES" sz="2000" spc="23" dirty="0">
                <a:latin typeface="Roboto"/>
                <a:cs typeface="Roboto"/>
              </a:rPr>
              <a:t>, </a:t>
            </a:r>
            <a:r>
              <a:rPr lang="es-ES" sz="2000" spc="23" dirty="0" err="1">
                <a:latin typeface="Roboto"/>
                <a:cs typeface="Roboto"/>
              </a:rPr>
              <a:t>consectetur</a:t>
            </a:r>
            <a:r>
              <a:rPr lang="es-ES" sz="2000" spc="23" dirty="0">
                <a:latin typeface="Roboto"/>
                <a:cs typeface="Roboto"/>
              </a:rPr>
              <a:t> </a:t>
            </a:r>
            <a:r>
              <a:rPr lang="es-ES" sz="2000" spc="23" dirty="0" err="1">
                <a:latin typeface="Roboto"/>
                <a:cs typeface="Roboto"/>
              </a:rPr>
              <a:t>adipiscing</a:t>
            </a:r>
            <a:r>
              <a:rPr lang="es-ES" sz="2000" spc="23" dirty="0">
                <a:latin typeface="Roboto"/>
                <a:cs typeface="Roboto"/>
              </a:rPr>
              <a:t> </a:t>
            </a:r>
            <a:r>
              <a:rPr lang="es-ES" sz="2000" spc="23" dirty="0" err="1">
                <a:latin typeface="Roboto"/>
                <a:cs typeface="Roboto"/>
              </a:rPr>
              <a:t>elit</a:t>
            </a:r>
            <a:r>
              <a:rPr lang="es-ES" sz="2000" spc="23" dirty="0">
                <a:latin typeface="Roboto"/>
                <a:cs typeface="Roboto"/>
              </a:rPr>
              <a:t>, sed do </a:t>
            </a:r>
            <a:r>
              <a:rPr lang="es-ES" sz="2000" spc="23" dirty="0" err="1">
                <a:latin typeface="Roboto"/>
                <a:cs typeface="Roboto"/>
              </a:rPr>
              <a:t>eiusmod</a:t>
            </a:r>
            <a:r>
              <a:rPr lang="es-ES" sz="2000" spc="23" dirty="0">
                <a:latin typeface="Roboto"/>
                <a:cs typeface="Roboto"/>
              </a:rPr>
              <a:t> </a:t>
            </a:r>
            <a:r>
              <a:rPr lang="es-ES" sz="2000" spc="23" dirty="0" err="1">
                <a:latin typeface="Roboto"/>
                <a:cs typeface="Roboto"/>
              </a:rPr>
              <a:t>tempor</a:t>
            </a:r>
            <a:r>
              <a:rPr lang="es-ES" sz="2000" spc="23" dirty="0">
                <a:latin typeface="Roboto"/>
                <a:cs typeface="Roboto"/>
              </a:rPr>
              <a:t> </a:t>
            </a:r>
            <a:r>
              <a:rPr lang="es-ES" sz="2000" spc="23" dirty="0" err="1">
                <a:latin typeface="Roboto"/>
                <a:cs typeface="Roboto"/>
              </a:rPr>
              <a:t>incididunt</a:t>
            </a:r>
            <a:r>
              <a:rPr lang="es-ES" sz="2000" spc="23" dirty="0">
                <a:latin typeface="Roboto"/>
                <a:cs typeface="Roboto"/>
              </a:rPr>
              <a:t> ut labore et </a:t>
            </a:r>
            <a:r>
              <a:rPr lang="es-ES" sz="2000" spc="23" dirty="0" err="1">
                <a:latin typeface="Roboto"/>
                <a:cs typeface="Roboto"/>
              </a:rPr>
              <a:t>dolore</a:t>
            </a:r>
            <a:r>
              <a:rPr lang="es-ES" sz="2000" spc="23" dirty="0">
                <a:latin typeface="Roboto"/>
                <a:cs typeface="Roboto"/>
              </a:rPr>
              <a:t> magna </a:t>
            </a:r>
            <a:r>
              <a:rPr lang="es-ES" sz="2000" spc="23" dirty="0" err="1">
                <a:latin typeface="Roboto"/>
                <a:cs typeface="Roboto"/>
              </a:rPr>
              <a:t>aliqua</a:t>
            </a:r>
            <a:r>
              <a:rPr lang="es-ES" sz="2000" spc="23" dirty="0">
                <a:latin typeface="Roboto"/>
                <a:cs typeface="Roboto"/>
              </a:rPr>
              <a:t>. Ut </a:t>
            </a:r>
            <a:r>
              <a:rPr lang="es-ES" sz="2000" spc="23" dirty="0" err="1">
                <a:latin typeface="Roboto"/>
                <a:cs typeface="Roboto"/>
              </a:rPr>
              <a:t>enim</a:t>
            </a:r>
            <a:r>
              <a:rPr lang="es-ES" sz="2000" spc="23" dirty="0">
                <a:latin typeface="Roboto"/>
                <a:cs typeface="Roboto"/>
              </a:rPr>
              <a:t> ad </a:t>
            </a:r>
            <a:r>
              <a:rPr lang="es-ES" sz="2000" spc="23" dirty="0" err="1">
                <a:latin typeface="Roboto"/>
                <a:cs typeface="Roboto"/>
              </a:rPr>
              <a:t>minim</a:t>
            </a:r>
            <a:r>
              <a:rPr lang="es-ES" sz="2000" spc="23" dirty="0">
                <a:latin typeface="Roboto"/>
                <a:cs typeface="Roboto"/>
              </a:rPr>
              <a:t> </a:t>
            </a:r>
            <a:r>
              <a:rPr lang="es-ES" sz="2000" spc="23" dirty="0" err="1">
                <a:latin typeface="Roboto"/>
                <a:cs typeface="Roboto"/>
              </a:rPr>
              <a:t>veniam</a:t>
            </a:r>
            <a:r>
              <a:rPr lang="es-ES" sz="2000" spc="23" dirty="0">
                <a:latin typeface="Roboto"/>
                <a:cs typeface="Roboto"/>
              </a:rPr>
              <a:t>, quis </a:t>
            </a:r>
            <a:r>
              <a:rPr lang="es-ES" sz="2000" spc="23" dirty="0" err="1">
                <a:latin typeface="Roboto"/>
                <a:cs typeface="Roboto"/>
              </a:rPr>
              <a:t>nostrud</a:t>
            </a:r>
            <a:r>
              <a:rPr lang="es-ES" sz="2000" spc="23" dirty="0">
                <a:latin typeface="Roboto"/>
                <a:cs typeface="Roboto"/>
              </a:rPr>
              <a:t> </a:t>
            </a:r>
            <a:r>
              <a:rPr lang="es-ES" sz="2000" spc="23" dirty="0" err="1">
                <a:latin typeface="Roboto"/>
                <a:cs typeface="Roboto"/>
              </a:rPr>
              <a:t>exercitation</a:t>
            </a:r>
            <a:r>
              <a:rPr lang="es-ES" sz="2000" spc="23" dirty="0">
                <a:latin typeface="Roboto"/>
                <a:cs typeface="Roboto"/>
              </a:rPr>
              <a:t> </a:t>
            </a:r>
            <a:r>
              <a:rPr lang="es-ES" sz="2000" spc="23" dirty="0" err="1">
                <a:latin typeface="Roboto"/>
                <a:cs typeface="Roboto"/>
              </a:rPr>
              <a:t>ullamco</a:t>
            </a:r>
            <a:r>
              <a:rPr lang="es-ES" sz="2000" spc="23" dirty="0">
                <a:latin typeface="Roboto"/>
                <a:cs typeface="Roboto"/>
              </a:rPr>
              <a:t> </a:t>
            </a:r>
            <a:r>
              <a:rPr lang="es-ES" sz="2000" spc="23" dirty="0" err="1">
                <a:latin typeface="Roboto"/>
                <a:cs typeface="Roboto"/>
              </a:rPr>
              <a:t>laboris</a:t>
            </a:r>
            <a:r>
              <a:rPr lang="es-ES" sz="2000" spc="23" dirty="0">
                <a:latin typeface="Roboto"/>
                <a:cs typeface="Roboto"/>
              </a:rPr>
              <a:t> </a:t>
            </a:r>
            <a:r>
              <a:rPr lang="es-ES" sz="2000" spc="23" dirty="0" err="1">
                <a:latin typeface="Roboto"/>
                <a:cs typeface="Roboto"/>
              </a:rPr>
              <a:t>nisi</a:t>
            </a:r>
            <a:r>
              <a:rPr lang="es-ES" sz="2000" spc="23" dirty="0">
                <a:latin typeface="Roboto"/>
                <a:cs typeface="Roboto"/>
              </a:rPr>
              <a:t> ut </a:t>
            </a:r>
            <a:r>
              <a:rPr lang="es-ES" sz="2000" spc="23" dirty="0" err="1">
                <a:latin typeface="Roboto"/>
                <a:cs typeface="Roboto"/>
              </a:rPr>
              <a:t>aliquip</a:t>
            </a:r>
            <a:r>
              <a:rPr lang="es-ES" sz="2000" spc="23" dirty="0">
                <a:latin typeface="Roboto"/>
                <a:cs typeface="Roboto"/>
              </a:rPr>
              <a:t> ex </a:t>
            </a:r>
            <a:r>
              <a:rPr lang="es-ES" sz="2000" spc="23" dirty="0" err="1">
                <a:latin typeface="Roboto"/>
                <a:cs typeface="Roboto"/>
              </a:rPr>
              <a:t>ea</a:t>
            </a:r>
            <a:r>
              <a:rPr lang="es-ES" sz="2000" spc="23" dirty="0">
                <a:latin typeface="Roboto"/>
                <a:cs typeface="Roboto"/>
              </a:rPr>
              <a:t> commodo </a:t>
            </a:r>
            <a:r>
              <a:rPr lang="es-ES" sz="2000" spc="23" dirty="0" err="1">
                <a:latin typeface="Roboto"/>
                <a:cs typeface="Roboto"/>
              </a:rPr>
              <a:t>consequat</a:t>
            </a:r>
            <a:r>
              <a:rPr lang="es-ES" sz="2000" spc="23" dirty="0">
                <a:latin typeface="Roboto"/>
                <a:cs typeface="Roboto"/>
              </a:rPr>
              <a:t>. </a:t>
            </a:r>
            <a:r>
              <a:rPr lang="es-ES" sz="2000" spc="23" dirty="0" err="1">
                <a:latin typeface="Roboto"/>
                <a:cs typeface="Roboto"/>
              </a:rPr>
              <a:t>Duis</a:t>
            </a:r>
            <a:r>
              <a:rPr lang="es-ES" sz="2000" spc="23" dirty="0">
                <a:latin typeface="Roboto"/>
                <a:cs typeface="Roboto"/>
              </a:rPr>
              <a:t> </a:t>
            </a:r>
            <a:r>
              <a:rPr lang="es-ES" sz="2000" spc="23" dirty="0" err="1">
                <a:latin typeface="Roboto"/>
                <a:cs typeface="Roboto"/>
              </a:rPr>
              <a:t>aute</a:t>
            </a:r>
            <a:r>
              <a:rPr lang="es-ES" sz="2000" spc="23" dirty="0">
                <a:latin typeface="Roboto"/>
                <a:cs typeface="Roboto"/>
              </a:rPr>
              <a:t> </a:t>
            </a:r>
            <a:r>
              <a:rPr lang="es-ES" sz="2000" spc="23" dirty="0" err="1">
                <a:latin typeface="Roboto"/>
                <a:cs typeface="Roboto"/>
              </a:rPr>
              <a:t>irure</a:t>
            </a:r>
            <a:r>
              <a:rPr lang="es-ES" sz="2000" spc="23" dirty="0">
                <a:latin typeface="Roboto"/>
                <a:cs typeface="Roboto"/>
              </a:rPr>
              <a:t> dolor in </a:t>
            </a:r>
            <a:r>
              <a:rPr lang="es-ES" sz="2000" spc="23" dirty="0" err="1">
                <a:latin typeface="Roboto"/>
                <a:cs typeface="Roboto"/>
              </a:rPr>
              <a:t>reprehenderit</a:t>
            </a:r>
            <a:r>
              <a:rPr lang="es-ES" sz="2000" spc="23" dirty="0">
                <a:latin typeface="Roboto"/>
                <a:cs typeface="Roboto"/>
              </a:rPr>
              <a:t> in </a:t>
            </a:r>
            <a:r>
              <a:rPr lang="es-ES" sz="2000" spc="23" dirty="0" err="1">
                <a:latin typeface="Roboto"/>
                <a:cs typeface="Roboto"/>
              </a:rPr>
              <a:t>voluptate</a:t>
            </a:r>
            <a:r>
              <a:rPr lang="es-ES" sz="2000" spc="23" dirty="0">
                <a:latin typeface="Roboto"/>
                <a:cs typeface="Roboto"/>
              </a:rPr>
              <a:t> </a:t>
            </a:r>
            <a:r>
              <a:rPr lang="es-ES" sz="2000" spc="23" dirty="0" err="1">
                <a:latin typeface="Roboto"/>
                <a:cs typeface="Roboto"/>
              </a:rPr>
              <a:t>velit</a:t>
            </a:r>
            <a:r>
              <a:rPr lang="es-ES" sz="2000" spc="23" dirty="0">
                <a:latin typeface="Roboto"/>
                <a:cs typeface="Roboto"/>
              </a:rPr>
              <a:t> </a:t>
            </a:r>
            <a:r>
              <a:rPr lang="es-ES" sz="2000" spc="23" dirty="0" err="1">
                <a:latin typeface="Roboto"/>
                <a:cs typeface="Roboto"/>
              </a:rPr>
              <a:t>esse</a:t>
            </a:r>
            <a:r>
              <a:rPr lang="es-ES" sz="2000" spc="23" dirty="0">
                <a:latin typeface="Roboto"/>
                <a:cs typeface="Roboto"/>
              </a:rPr>
              <a:t> </a:t>
            </a:r>
            <a:r>
              <a:rPr lang="es-ES" sz="2000" spc="23" dirty="0" err="1">
                <a:latin typeface="Roboto"/>
                <a:cs typeface="Roboto"/>
              </a:rPr>
              <a:t>cillum</a:t>
            </a:r>
            <a:r>
              <a:rPr lang="es-ES" sz="2000" spc="23" dirty="0">
                <a:latin typeface="Roboto"/>
                <a:cs typeface="Roboto"/>
              </a:rPr>
              <a:t> </a:t>
            </a:r>
            <a:r>
              <a:rPr lang="es-ES" sz="2000" spc="23" dirty="0" err="1">
                <a:latin typeface="Roboto"/>
                <a:cs typeface="Roboto"/>
              </a:rPr>
              <a:t>dolore</a:t>
            </a:r>
            <a:r>
              <a:rPr lang="es-ES" sz="2000" spc="23" dirty="0">
                <a:latin typeface="Roboto"/>
                <a:cs typeface="Roboto"/>
              </a:rPr>
              <a:t> </a:t>
            </a:r>
            <a:r>
              <a:rPr lang="es-ES" sz="2000" spc="23" dirty="0" err="1">
                <a:latin typeface="Roboto"/>
                <a:cs typeface="Roboto"/>
              </a:rPr>
              <a:t>eu</a:t>
            </a:r>
            <a:r>
              <a:rPr lang="es-ES" sz="2000" spc="23" dirty="0">
                <a:latin typeface="Roboto"/>
                <a:cs typeface="Roboto"/>
              </a:rPr>
              <a:t> </a:t>
            </a:r>
            <a:r>
              <a:rPr lang="es-ES" sz="2000" spc="23" dirty="0" err="1">
                <a:latin typeface="Roboto"/>
                <a:cs typeface="Roboto"/>
              </a:rPr>
              <a:t>fugiat</a:t>
            </a:r>
            <a:r>
              <a:rPr lang="es-ES" sz="2000" spc="23" dirty="0">
                <a:latin typeface="Roboto"/>
                <a:cs typeface="Roboto"/>
              </a:rPr>
              <a:t> </a:t>
            </a:r>
            <a:r>
              <a:rPr lang="es-ES" sz="2000" spc="23" dirty="0" err="1">
                <a:latin typeface="Roboto"/>
                <a:cs typeface="Roboto"/>
              </a:rPr>
              <a:t>nulla</a:t>
            </a:r>
            <a:r>
              <a:rPr lang="es-ES" sz="2000" spc="23" dirty="0">
                <a:latin typeface="Roboto"/>
                <a:cs typeface="Roboto"/>
              </a:rPr>
              <a:t> </a:t>
            </a:r>
            <a:r>
              <a:rPr lang="es-ES" sz="2000" spc="23" dirty="0" err="1">
                <a:latin typeface="Roboto"/>
                <a:cs typeface="Roboto"/>
              </a:rPr>
              <a:t>pariatur</a:t>
            </a:r>
            <a:r>
              <a:rPr lang="es-ES" sz="2000" spc="23" dirty="0">
                <a:latin typeface="Roboto"/>
                <a:cs typeface="Roboto"/>
              </a:rPr>
              <a:t>. </a:t>
            </a:r>
            <a:r>
              <a:rPr lang="es-ES" sz="2000" spc="23" dirty="0" err="1">
                <a:latin typeface="Roboto"/>
                <a:cs typeface="Roboto"/>
              </a:rPr>
              <a:t>Excepteur</a:t>
            </a:r>
            <a:r>
              <a:rPr lang="es-ES" sz="2000" spc="23" dirty="0">
                <a:latin typeface="Roboto"/>
                <a:cs typeface="Roboto"/>
              </a:rPr>
              <a:t> </a:t>
            </a:r>
            <a:r>
              <a:rPr lang="es-ES" sz="2000" spc="23" dirty="0" err="1">
                <a:latin typeface="Roboto"/>
                <a:cs typeface="Roboto"/>
              </a:rPr>
              <a:t>sint</a:t>
            </a:r>
            <a:r>
              <a:rPr lang="es-ES" sz="2000" spc="23" dirty="0">
                <a:latin typeface="Roboto"/>
                <a:cs typeface="Roboto"/>
              </a:rPr>
              <a:t> </a:t>
            </a:r>
            <a:r>
              <a:rPr lang="es-ES" sz="2000" spc="23" dirty="0" err="1">
                <a:latin typeface="Roboto"/>
                <a:cs typeface="Roboto"/>
              </a:rPr>
              <a:t>occaecat</a:t>
            </a:r>
            <a:r>
              <a:rPr lang="es-ES" sz="2000" spc="23" dirty="0">
                <a:latin typeface="Roboto"/>
                <a:cs typeface="Roboto"/>
              </a:rPr>
              <a:t> </a:t>
            </a:r>
            <a:r>
              <a:rPr lang="es-ES" sz="2000" spc="23" dirty="0" err="1">
                <a:latin typeface="Roboto"/>
                <a:cs typeface="Roboto"/>
              </a:rPr>
              <a:t>cupidatat</a:t>
            </a:r>
            <a:r>
              <a:rPr lang="es-ES" sz="2000" spc="23" dirty="0">
                <a:latin typeface="Roboto"/>
                <a:cs typeface="Roboto"/>
              </a:rPr>
              <a:t> non </a:t>
            </a:r>
            <a:r>
              <a:rPr lang="es-ES" sz="2000" spc="23" dirty="0" err="1">
                <a:latin typeface="Roboto"/>
                <a:cs typeface="Roboto"/>
              </a:rPr>
              <a:t>proident</a:t>
            </a:r>
            <a:r>
              <a:rPr lang="es-ES" sz="2000" spc="23" dirty="0">
                <a:latin typeface="Roboto"/>
                <a:cs typeface="Roboto"/>
              </a:rPr>
              <a:t> </a:t>
            </a:r>
            <a:r>
              <a:rPr lang="es-ES" sz="2000" spc="23" dirty="0" err="1">
                <a:latin typeface="Roboto"/>
                <a:cs typeface="Roboto"/>
              </a:rPr>
              <a:t>dolore</a:t>
            </a:r>
            <a:r>
              <a:rPr lang="es-ES" sz="2000" spc="23" dirty="0">
                <a:latin typeface="Roboto"/>
                <a:cs typeface="Roboto"/>
              </a:rPr>
              <a:t> </a:t>
            </a:r>
            <a:r>
              <a:rPr lang="es-ES" sz="2000" spc="23" dirty="0" err="1">
                <a:latin typeface="Roboto"/>
                <a:cs typeface="Roboto"/>
              </a:rPr>
              <a:t>eu</a:t>
            </a:r>
            <a:r>
              <a:rPr lang="es-ES" sz="2000" spc="23" dirty="0">
                <a:latin typeface="Roboto"/>
                <a:cs typeface="Roboto"/>
              </a:rPr>
              <a:t> </a:t>
            </a:r>
            <a:r>
              <a:rPr lang="es-ES" sz="2000" spc="23" dirty="0" err="1">
                <a:latin typeface="Roboto"/>
                <a:cs typeface="Roboto"/>
              </a:rPr>
              <a:t>fugiat</a:t>
            </a:r>
            <a:r>
              <a:rPr lang="es-ES" sz="2000" spc="23" dirty="0">
                <a:latin typeface="Roboto"/>
                <a:cs typeface="Roboto"/>
              </a:rPr>
              <a:t> </a:t>
            </a:r>
            <a:r>
              <a:rPr lang="es-ES" sz="2000" spc="23" dirty="0" err="1">
                <a:latin typeface="Roboto"/>
                <a:cs typeface="Roboto"/>
              </a:rPr>
              <a:t>nulla</a:t>
            </a:r>
            <a:r>
              <a:rPr lang="es-ES" sz="2000" spc="23" dirty="0">
                <a:latin typeface="Roboto"/>
                <a:cs typeface="Roboto"/>
              </a:rPr>
              <a:t> </a:t>
            </a:r>
            <a:r>
              <a:rPr lang="es-ES" sz="2000" spc="23" dirty="0" err="1">
                <a:latin typeface="Roboto"/>
                <a:cs typeface="Roboto"/>
              </a:rPr>
              <a:t>pariatur</a:t>
            </a:r>
            <a:r>
              <a:rPr lang="es-ES" sz="2000" spc="23" dirty="0">
                <a:latin typeface="Roboto"/>
                <a:cs typeface="Roboto"/>
              </a:rPr>
              <a:t>. </a:t>
            </a:r>
            <a:r>
              <a:rPr lang="es-ES" sz="2000" spc="23" dirty="0" err="1">
                <a:latin typeface="Roboto"/>
                <a:cs typeface="Roboto"/>
              </a:rPr>
              <a:t>Excepteur</a:t>
            </a:r>
            <a:r>
              <a:rPr lang="es-ES" sz="2000" spc="23" dirty="0">
                <a:latin typeface="Roboto"/>
                <a:cs typeface="Roboto"/>
              </a:rPr>
              <a:t> </a:t>
            </a:r>
            <a:r>
              <a:rPr lang="es-ES" sz="2000" spc="23" dirty="0" err="1">
                <a:latin typeface="Roboto"/>
                <a:cs typeface="Roboto"/>
              </a:rPr>
              <a:t>sint</a:t>
            </a:r>
            <a:r>
              <a:rPr lang="es-ES" sz="2000" spc="23" dirty="0">
                <a:latin typeface="Roboto"/>
                <a:cs typeface="Roboto"/>
              </a:rPr>
              <a:t> </a:t>
            </a:r>
            <a:r>
              <a:rPr lang="es-ES" sz="2000" spc="23" dirty="0" err="1">
                <a:latin typeface="Roboto"/>
                <a:cs typeface="Roboto"/>
              </a:rPr>
              <a:t>occaecat</a:t>
            </a:r>
            <a:r>
              <a:rPr lang="es-ES" sz="2000" spc="23" dirty="0">
                <a:latin typeface="Roboto"/>
                <a:cs typeface="Roboto"/>
              </a:rPr>
              <a:t> </a:t>
            </a:r>
            <a:r>
              <a:rPr lang="es-ES" sz="2000" spc="23" dirty="0" err="1">
                <a:latin typeface="Roboto"/>
                <a:cs typeface="Roboto"/>
              </a:rPr>
              <a:t>cupidatat</a:t>
            </a:r>
            <a:r>
              <a:rPr lang="es-ES" sz="2000" spc="23" dirty="0">
                <a:latin typeface="Roboto"/>
                <a:cs typeface="Roboto"/>
              </a:rPr>
              <a:t> non </a:t>
            </a:r>
            <a:r>
              <a:rPr lang="es-ES" sz="2000" spc="23" dirty="0" err="1">
                <a:latin typeface="Roboto"/>
                <a:cs typeface="Roboto"/>
              </a:rPr>
              <a:t>proident</a:t>
            </a:r>
            <a:endParaRPr lang="es-PE" sz="2000" spc="23" dirty="0">
              <a:latin typeface="Roboto"/>
              <a:cs typeface="Roboto"/>
            </a:endParaRPr>
          </a:p>
        </p:txBody>
      </p:sp>
      <p:sp>
        <p:nvSpPr>
          <p:cNvPr id="22" name="object 5">
            <a:extLst>
              <a:ext uri="{FF2B5EF4-FFF2-40B4-BE49-F238E27FC236}">
                <a16:creationId xmlns:a16="http://schemas.microsoft.com/office/drawing/2014/main" id="{CCAD75D2-1322-18C8-85B8-8EADE1F05A96}"/>
              </a:ext>
            </a:extLst>
          </p:cNvPr>
          <p:cNvSpPr txBox="1"/>
          <p:nvPr/>
        </p:nvSpPr>
        <p:spPr>
          <a:xfrm>
            <a:off x="11288583" y="5155406"/>
            <a:ext cx="8798400" cy="2894413"/>
          </a:xfrm>
          <a:prstGeom prst="rect">
            <a:avLst/>
          </a:prstGeom>
        </p:spPr>
        <p:txBody>
          <a:bodyPr vert="horz" wrap="square" lIns="0" tIns="23907" rIns="0" bIns="0" rtlCol="0">
            <a:spAutoFit/>
          </a:bodyPr>
          <a:lstStyle/>
          <a:p>
            <a:pPr marL="19125" algn="just">
              <a:spcBef>
                <a:spcPts val="188"/>
              </a:spcBef>
            </a:pPr>
            <a:r>
              <a:rPr lang="en-US" sz="2485" b="1" spc="30" dirty="0">
                <a:solidFill>
                  <a:srgbClr val="FF5116"/>
                </a:solidFill>
                <a:latin typeface="Roboto"/>
                <a:cs typeface="Roboto"/>
              </a:rPr>
              <a:t>DISCUSIÓN</a:t>
            </a:r>
          </a:p>
          <a:p>
            <a:pPr marL="19125" algn="just">
              <a:spcBef>
                <a:spcPts val="188"/>
              </a:spcBef>
            </a:pPr>
            <a:r>
              <a:rPr lang="es-PE" sz="2000" spc="23" dirty="0">
                <a:latin typeface="Roboto"/>
                <a:cs typeface="Roboto"/>
              </a:rPr>
              <a:t>Lorem ipsum dolor sit amet, consectetur adipiscing elit, sed do eiusmod </a:t>
            </a:r>
            <a:r>
              <a:rPr lang="es-ES" sz="2000" spc="23" dirty="0" err="1">
                <a:latin typeface="Roboto"/>
                <a:cs typeface="Roboto"/>
              </a:rPr>
              <a:t>Lorem</a:t>
            </a:r>
            <a:r>
              <a:rPr lang="es-ES" sz="2000" spc="23" dirty="0">
                <a:latin typeface="Roboto"/>
                <a:cs typeface="Roboto"/>
              </a:rPr>
              <a:t> </a:t>
            </a:r>
            <a:r>
              <a:rPr lang="es-ES" sz="2000" spc="23" dirty="0" err="1">
                <a:latin typeface="Roboto"/>
                <a:cs typeface="Roboto"/>
              </a:rPr>
              <a:t>ipsum</a:t>
            </a:r>
            <a:r>
              <a:rPr lang="es-ES" sz="2000" spc="23" dirty="0">
                <a:latin typeface="Roboto"/>
                <a:cs typeface="Roboto"/>
              </a:rPr>
              <a:t> dolor </a:t>
            </a:r>
            <a:r>
              <a:rPr lang="es-ES" sz="2000" spc="23" dirty="0" err="1">
                <a:latin typeface="Roboto"/>
                <a:cs typeface="Roboto"/>
              </a:rPr>
              <a:t>sit</a:t>
            </a:r>
            <a:r>
              <a:rPr lang="es-ES" sz="2000" spc="23" dirty="0">
                <a:latin typeface="Roboto"/>
                <a:cs typeface="Roboto"/>
              </a:rPr>
              <a:t> </a:t>
            </a:r>
            <a:r>
              <a:rPr lang="es-ES" sz="2000" spc="23" dirty="0" err="1">
                <a:latin typeface="Roboto"/>
                <a:cs typeface="Roboto"/>
              </a:rPr>
              <a:t>amet</a:t>
            </a:r>
            <a:r>
              <a:rPr lang="es-ES" sz="2000" spc="23" dirty="0">
                <a:latin typeface="Roboto"/>
                <a:cs typeface="Roboto"/>
              </a:rPr>
              <a:t>, </a:t>
            </a:r>
            <a:r>
              <a:rPr lang="es-ES" sz="2000" spc="23" dirty="0" err="1">
                <a:latin typeface="Roboto"/>
                <a:cs typeface="Roboto"/>
              </a:rPr>
              <a:t>consectetur</a:t>
            </a:r>
            <a:r>
              <a:rPr lang="es-ES" sz="2000" spc="23" dirty="0">
                <a:latin typeface="Roboto"/>
                <a:cs typeface="Roboto"/>
              </a:rPr>
              <a:t> </a:t>
            </a:r>
            <a:r>
              <a:rPr lang="es-ES" sz="2000" spc="23" dirty="0" err="1">
                <a:latin typeface="Roboto"/>
                <a:cs typeface="Roboto"/>
              </a:rPr>
              <a:t>adipiscing</a:t>
            </a:r>
            <a:r>
              <a:rPr lang="es-ES" sz="2000" spc="23" dirty="0">
                <a:latin typeface="Roboto"/>
                <a:cs typeface="Roboto"/>
              </a:rPr>
              <a:t> </a:t>
            </a:r>
            <a:r>
              <a:rPr lang="es-ES" sz="2000" spc="23" dirty="0" err="1">
                <a:latin typeface="Roboto"/>
                <a:cs typeface="Roboto"/>
              </a:rPr>
              <a:t>elit</a:t>
            </a:r>
            <a:r>
              <a:rPr lang="es-ES" sz="2000" spc="23" dirty="0">
                <a:latin typeface="Roboto"/>
                <a:cs typeface="Roboto"/>
              </a:rPr>
              <a:t>, sed do </a:t>
            </a:r>
            <a:r>
              <a:rPr lang="es-ES" sz="2000" spc="23" dirty="0" err="1">
                <a:latin typeface="Roboto"/>
                <a:cs typeface="Roboto"/>
              </a:rPr>
              <a:t>eiusmod</a:t>
            </a:r>
            <a:r>
              <a:rPr lang="es-ES" sz="2000" spc="23" dirty="0">
                <a:latin typeface="Roboto"/>
                <a:cs typeface="Roboto"/>
              </a:rPr>
              <a:t> </a:t>
            </a:r>
            <a:r>
              <a:rPr lang="es-ES" sz="2000" spc="23" dirty="0" err="1">
                <a:latin typeface="Roboto"/>
                <a:cs typeface="Roboto"/>
              </a:rPr>
              <a:t>tempor</a:t>
            </a:r>
            <a:r>
              <a:rPr lang="es-ES" sz="2000" spc="23" dirty="0">
                <a:latin typeface="Roboto"/>
                <a:cs typeface="Roboto"/>
              </a:rPr>
              <a:t> </a:t>
            </a:r>
            <a:r>
              <a:rPr lang="es-ES" sz="2000" spc="23" dirty="0" err="1">
                <a:latin typeface="Roboto"/>
                <a:cs typeface="Roboto"/>
              </a:rPr>
              <a:t>incididunt</a:t>
            </a:r>
            <a:r>
              <a:rPr lang="es-ES" sz="2000" spc="23" dirty="0">
                <a:latin typeface="Roboto"/>
                <a:cs typeface="Roboto"/>
              </a:rPr>
              <a:t> ut labore et </a:t>
            </a:r>
            <a:r>
              <a:rPr lang="es-ES" sz="2000" spc="23" dirty="0" err="1">
                <a:latin typeface="Roboto"/>
                <a:cs typeface="Roboto"/>
              </a:rPr>
              <a:t>dolore</a:t>
            </a:r>
            <a:r>
              <a:rPr lang="es-ES" sz="2000" spc="23" dirty="0">
                <a:latin typeface="Roboto"/>
                <a:cs typeface="Roboto"/>
              </a:rPr>
              <a:t> magna </a:t>
            </a:r>
            <a:r>
              <a:rPr lang="es-ES" sz="2000" spc="23" dirty="0" err="1">
                <a:latin typeface="Roboto"/>
                <a:cs typeface="Roboto"/>
              </a:rPr>
              <a:t>aliqua</a:t>
            </a:r>
            <a:r>
              <a:rPr lang="es-ES" sz="2000" spc="23" dirty="0">
                <a:latin typeface="Roboto"/>
                <a:cs typeface="Roboto"/>
              </a:rPr>
              <a:t>. Ut </a:t>
            </a:r>
            <a:r>
              <a:rPr lang="es-ES" sz="2000" spc="23" dirty="0" err="1">
                <a:latin typeface="Roboto"/>
                <a:cs typeface="Roboto"/>
              </a:rPr>
              <a:t>enim</a:t>
            </a:r>
            <a:r>
              <a:rPr lang="es-ES" sz="2000" spc="23" dirty="0">
                <a:latin typeface="Roboto"/>
                <a:cs typeface="Roboto"/>
              </a:rPr>
              <a:t> ad </a:t>
            </a:r>
            <a:r>
              <a:rPr lang="es-ES" sz="2000" spc="23" dirty="0" err="1">
                <a:latin typeface="Roboto"/>
                <a:cs typeface="Roboto"/>
              </a:rPr>
              <a:t>minim</a:t>
            </a:r>
            <a:r>
              <a:rPr lang="es-ES" sz="2000" spc="23" dirty="0">
                <a:latin typeface="Roboto"/>
                <a:cs typeface="Roboto"/>
              </a:rPr>
              <a:t> </a:t>
            </a:r>
            <a:r>
              <a:rPr lang="es-ES" sz="2000" spc="23" dirty="0" err="1">
                <a:latin typeface="Roboto"/>
                <a:cs typeface="Roboto"/>
              </a:rPr>
              <a:t>veniam</a:t>
            </a:r>
            <a:r>
              <a:rPr lang="es-ES" sz="2000" spc="23" dirty="0">
                <a:latin typeface="Roboto"/>
                <a:cs typeface="Roboto"/>
              </a:rPr>
              <a:t>, quis </a:t>
            </a:r>
            <a:r>
              <a:rPr lang="es-ES" sz="2000" spc="23" dirty="0" err="1">
                <a:latin typeface="Roboto"/>
                <a:cs typeface="Roboto"/>
              </a:rPr>
              <a:t>nostrud</a:t>
            </a:r>
            <a:r>
              <a:rPr lang="es-ES" sz="2000" spc="23" dirty="0">
                <a:latin typeface="Roboto"/>
                <a:cs typeface="Roboto"/>
              </a:rPr>
              <a:t> </a:t>
            </a:r>
            <a:r>
              <a:rPr lang="es-ES" sz="2000" spc="23" dirty="0" err="1">
                <a:latin typeface="Roboto"/>
                <a:cs typeface="Roboto"/>
              </a:rPr>
              <a:t>exercitation</a:t>
            </a:r>
            <a:r>
              <a:rPr lang="es-ES" sz="2000" spc="23" dirty="0">
                <a:latin typeface="Roboto"/>
                <a:cs typeface="Roboto"/>
              </a:rPr>
              <a:t> </a:t>
            </a:r>
            <a:r>
              <a:rPr lang="es-ES" sz="2000" spc="23" dirty="0" err="1">
                <a:latin typeface="Roboto"/>
                <a:cs typeface="Roboto"/>
              </a:rPr>
              <a:t>ullamco</a:t>
            </a:r>
            <a:r>
              <a:rPr lang="es-ES" sz="2000" spc="23" dirty="0">
                <a:latin typeface="Roboto"/>
                <a:cs typeface="Roboto"/>
              </a:rPr>
              <a:t> </a:t>
            </a:r>
            <a:r>
              <a:rPr lang="es-ES" sz="2000" spc="23" dirty="0" err="1">
                <a:latin typeface="Roboto"/>
                <a:cs typeface="Roboto"/>
              </a:rPr>
              <a:t>laboris</a:t>
            </a:r>
            <a:r>
              <a:rPr lang="es-ES" sz="2000" spc="23" dirty="0">
                <a:latin typeface="Roboto"/>
                <a:cs typeface="Roboto"/>
              </a:rPr>
              <a:t> </a:t>
            </a:r>
            <a:r>
              <a:rPr lang="es-ES" sz="2000" spc="23" dirty="0" err="1">
                <a:latin typeface="Roboto"/>
                <a:cs typeface="Roboto"/>
              </a:rPr>
              <a:t>nisi</a:t>
            </a:r>
            <a:r>
              <a:rPr lang="es-ES" sz="2000" spc="23" dirty="0">
                <a:latin typeface="Roboto"/>
                <a:cs typeface="Roboto"/>
              </a:rPr>
              <a:t> ut </a:t>
            </a:r>
            <a:r>
              <a:rPr lang="es-ES" sz="2000" spc="23" dirty="0" err="1">
                <a:latin typeface="Roboto"/>
                <a:cs typeface="Roboto"/>
              </a:rPr>
              <a:t>aliquip</a:t>
            </a:r>
            <a:r>
              <a:rPr lang="es-ES" sz="2000" spc="23" dirty="0">
                <a:latin typeface="Roboto"/>
                <a:cs typeface="Roboto"/>
              </a:rPr>
              <a:t> ex </a:t>
            </a:r>
            <a:r>
              <a:rPr lang="es-ES" sz="2000" spc="23" dirty="0" err="1">
                <a:latin typeface="Roboto"/>
                <a:cs typeface="Roboto"/>
              </a:rPr>
              <a:t>ea</a:t>
            </a:r>
            <a:r>
              <a:rPr lang="es-ES" sz="2000" spc="23" dirty="0">
                <a:latin typeface="Roboto"/>
                <a:cs typeface="Roboto"/>
              </a:rPr>
              <a:t> commodo </a:t>
            </a:r>
            <a:r>
              <a:rPr lang="es-ES" sz="2000" spc="23" dirty="0" err="1">
                <a:latin typeface="Roboto"/>
                <a:cs typeface="Roboto"/>
              </a:rPr>
              <a:t>consequat</a:t>
            </a:r>
            <a:r>
              <a:rPr lang="es-ES" sz="2000" spc="23" dirty="0">
                <a:latin typeface="Roboto"/>
                <a:cs typeface="Roboto"/>
              </a:rPr>
              <a:t>. </a:t>
            </a:r>
            <a:r>
              <a:rPr lang="es-ES" sz="2000" spc="23" dirty="0" err="1">
                <a:latin typeface="Roboto"/>
                <a:cs typeface="Roboto"/>
              </a:rPr>
              <a:t>Duis</a:t>
            </a:r>
            <a:r>
              <a:rPr lang="es-ES" sz="2000" spc="23" dirty="0">
                <a:latin typeface="Roboto"/>
                <a:cs typeface="Roboto"/>
              </a:rPr>
              <a:t> </a:t>
            </a:r>
            <a:r>
              <a:rPr lang="es-ES" sz="2000" spc="23" dirty="0" err="1">
                <a:latin typeface="Roboto"/>
                <a:cs typeface="Roboto"/>
              </a:rPr>
              <a:t>aute</a:t>
            </a:r>
            <a:r>
              <a:rPr lang="es-ES" sz="2000" spc="23" dirty="0">
                <a:latin typeface="Roboto"/>
                <a:cs typeface="Roboto"/>
              </a:rPr>
              <a:t> </a:t>
            </a:r>
            <a:r>
              <a:rPr lang="es-ES" sz="2000" spc="23" dirty="0" err="1">
                <a:latin typeface="Roboto"/>
                <a:cs typeface="Roboto"/>
              </a:rPr>
              <a:t>irure</a:t>
            </a:r>
            <a:r>
              <a:rPr lang="es-ES" sz="2000" spc="23" dirty="0">
                <a:latin typeface="Roboto"/>
                <a:cs typeface="Roboto"/>
              </a:rPr>
              <a:t> dolor in </a:t>
            </a:r>
            <a:r>
              <a:rPr lang="es-ES" sz="2000" spc="23" dirty="0" err="1">
                <a:latin typeface="Roboto"/>
                <a:cs typeface="Roboto"/>
              </a:rPr>
              <a:t>reprehenderit</a:t>
            </a:r>
            <a:r>
              <a:rPr lang="es-ES" sz="2000" spc="23" dirty="0">
                <a:latin typeface="Roboto"/>
                <a:cs typeface="Roboto"/>
              </a:rPr>
              <a:t> in </a:t>
            </a:r>
            <a:r>
              <a:rPr lang="es-ES" sz="2000" spc="23" dirty="0" err="1">
                <a:latin typeface="Roboto"/>
                <a:cs typeface="Roboto"/>
              </a:rPr>
              <a:t>voluptate</a:t>
            </a:r>
            <a:r>
              <a:rPr lang="es-ES" sz="2000" spc="23" dirty="0">
                <a:latin typeface="Roboto"/>
                <a:cs typeface="Roboto"/>
              </a:rPr>
              <a:t> </a:t>
            </a:r>
            <a:r>
              <a:rPr lang="es-ES" sz="2000" spc="23" dirty="0" err="1">
                <a:latin typeface="Roboto"/>
                <a:cs typeface="Roboto"/>
              </a:rPr>
              <a:t>velit</a:t>
            </a:r>
            <a:r>
              <a:rPr lang="es-ES" sz="2000" spc="23" dirty="0">
                <a:latin typeface="Roboto"/>
                <a:cs typeface="Roboto"/>
              </a:rPr>
              <a:t> </a:t>
            </a:r>
            <a:r>
              <a:rPr lang="es-ES" sz="2000" spc="23" dirty="0" err="1">
                <a:latin typeface="Roboto"/>
                <a:cs typeface="Roboto"/>
              </a:rPr>
              <a:t>esse</a:t>
            </a:r>
            <a:r>
              <a:rPr lang="es-ES" sz="2000" spc="23" dirty="0">
                <a:latin typeface="Roboto"/>
                <a:cs typeface="Roboto"/>
              </a:rPr>
              <a:t> </a:t>
            </a:r>
            <a:r>
              <a:rPr lang="es-ES" sz="2000" spc="23" dirty="0" err="1">
                <a:latin typeface="Roboto"/>
                <a:cs typeface="Roboto"/>
              </a:rPr>
              <a:t>cillum</a:t>
            </a:r>
            <a:r>
              <a:rPr lang="es-ES" sz="2000" spc="23" dirty="0">
                <a:latin typeface="Roboto"/>
                <a:cs typeface="Roboto"/>
              </a:rPr>
              <a:t> </a:t>
            </a:r>
            <a:r>
              <a:rPr lang="es-ES" sz="2000" spc="23" dirty="0" err="1">
                <a:latin typeface="Roboto"/>
                <a:cs typeface="Roboto"/>
              </a:rPr>
              <a:t>dolore</a:t>
            </a:r>
            <a:r>
              <a:rPr lang="es-ES" sz="2000" spc="23" dirty="0">
                <a:latin typeface="Roboto"/>
                <a:cs typeface="Roboto"/>
              </a:rPr>
              <a:t> </a:t>
            </a:r>
            <a:r>
              <a:rPr lang="es-ES" sz="2000" spc="23" dirty="0" err="1">
                <a:latin typeface="Roboto"/>
                <a:cs typeface="Roboto"/>
              </a:rPr>
              <a:t>eu</a:t>
            </a:r>
            <a:r>
              <a:rPr lang="es-ES" sz="2000" spc="23" dirty="0">
                <a:latin typeface="Roboto"/>
                <a:cs typeface="Roboto"/>
              </a:rPr>
              <a:t> </a:t>
            </a:r>
            <a:r>
              <a:rPr lang="es-ES" sz="2000" spc="23" dirty="0" err="1">
                <a:latin typeface="Roboto"/>
                <a:cs typeface="Roboto"/>
              </a:rPr>
              <a:t>fugiat</a:t>
            </a:r>
            <a:r>
              <a:rPr lang="es-ES" sz="2000" spc="23" dirty="0">
                <a:latin typeface="Roboto"/>
                <a:cs typeface="Roboto"/>
              </a:rPr>
              <a:t> </a:t>
            </a:r>
            <a:r>
              <a:rPr lang="es-ES" sz="2000" spc="23" dirty="0" err="1">
                <a:latin typeface="Roboto"/>
                <a:cs typeface="Roboto"/>
              </a:rPr>
              <a:t>nulla</a:t>
            </a:r>
            <a:r>
              <a:rPr lang="es-ES" sz="2000" spc="23" dirty="0">
                <a:latin typeface="Roboto"/>
                <a:cs typeface="Roboto"/>
              </a:rPr>
              <a:t> </a:t>
            </a:r>
            <a:r>
              <a:rPr lang="es-ES" sz="2000" spc="23" dirty="0" err="1">
                <a:latin typeface="Roboto"/>
                <a:cs typeface="Roboto"/>
              </a:rPr>
              <a:t>pariatur</a:t>
            </a:r>
            <a:r>
              <a:rPr lang="es-ES" sz="2000" spc="23" dirty="0">
                <a:latin typeface="Roboto"/>
                <a:cs typeface="Roboto"/>
              </a:rPr>
              <a:t>. </a:t>
            </a:r>
            <a:r>
              <a:rPr lang="es-ES" sz="2000" spc="23" dirty="0" err="1">
                <a:latin typeface="Roboto"/>
                <a:cs typeface="Roboto"/>
              </a:rPr>
              <a:t>Excepteur</a:t>
            </a:r>
            <a:r>
              <a:rPr lang="es-ES" sz="2000" spc="23" dirty="0">
                <a:latin typeface="Roboto"/>
                <a:cs typeface="Roboto"/>
              </a:rPr>
              <a:t> </a:t>
            </a:r>
            <a:r>
              <a:rPr lang="es-ES" sz="2000" spc="23" dirty="0" err="1">
                <a:latin typeface="Roboto"/>
                <a:cs typeface="Roboto"/>
              </a:rPr>
              <a:t>sint</a:t>
            </a:r>
            <a:r>
              <a:rPr lang="es-ES" sz="2000" spc="23" dirty="0">
                <a:latin typeface="Roboto"/>
                <a:cs typeface="Roboto"/>
              </a:rPr>
              <a:t> </a:t>
            </a:r>
            <a:r>
              <a:rPr lang="es-ES" sz="2000" spc="23" dirty="0" err="1">
                <a:latin typeface="Roboto"/>
                <a:cs typeface="Roboto"/>
              </a:rPr>
              <a:t>occaecat</a:t>
            </a:r>
            <a:r>
              <a:rPr lang="es-ES" sz="2000" spc="23" dirty="0">
                <a:latin typeface="Roboto"/>
                <a:cs typeface="Roboto"/>
              </a:rPr>
              <a:t> </a:t>
            </a:r>
            <a:r>
              <a:rPr lang="es-ES" sz="2000" spc="23" dirty="0" err="1">
                <a:latin typeface="Roboto"/>
                <a:cs typeface="Roboto"/>
              </a:rPr>
              <a:t>cupidatat</a:t>
            </a:r>
            <a:r>
              <a:rPr lang="es-ES" sz="2000" spc="23" dirty="0">
                <a:latin typeface="Roboto"/>
                <a:cs typeface="Roboto"/>
              </a:rPr>
              <a:t> non </a:t>
            </a:r>
            <a:r>
              <a:rPr lang="es-ES" sz="2000" spc="23" dirty="0" err="1">
                <a:latin typeface="Roboto"/>
                <a:cs typeface="Roboto"/>
              </a:rPr>
              <a:t>proident</a:t>
            </a:r>
            <a:r>
              <a:rPr lang="es-ES" sz="2000" spc="23" dirty="0">
                <a:latin typeface="Roboto"/>
                <a:cs typeface="Roboto"/>
              </a:rPr>
              <a:t> </a:t>
            </a:r>
            <a:r>
              <a:rPr lang="es-ES" sz="2000" spc="23" dirty="0" err="1">
                <a:latin typeface="Roboto"/>
                <a:cs typeface="Roboto"/>
              </a:rPr>
              <a:t>dolore</a:t>
            </a:r>
            <a:r>
              <a:rPr lang="es-ES" sz="2000" spc="23" dirty="0">
                <a:latin typeface="Roboto"/>
                <a:cs typeface="Roboto"/>
              </a:rPr>
              <a:t> </a:t>
            </a:r>
            <a:r>
              <a:rPr lang="es-ES" sz="2000" spc="23" dirty="0" err="1">
                <a:latin typeface="Roboto"/>
                <a:cs typeface="Roboto"/>
              </a:rPr>
              <a:t>eu</a:t>
            </a:r>
            <a:r>
              <a:rPr lang="es-ES" sz="2000" spc="23" dirty="0">
                <a:latin typeface="Roboto"/>
                <a:cs typeface="Roboto"/>
              </a:rPr>
              <a:t> </a:t>
            </a:r>
            <a:r>
              <a:rPr lang="es-ES" sz="2000" spc="23" dirty="0" err="1">
                <a:latin typeface="Roboto"/>
                <a:cs typeface="Roboto"/>
              </a:rPr>
              <a:t>fugiat</a:t>
            </a:r>
            <a:r>
              <a:rPr lang="es-ES" sz="2000" spc="23" dirty="0">
                <a:latin typeface="Roboto"/>
                <a:cs typeface="Roboto"/>
              </a:rPr>
              <a:t> </a:t>
            </a:r>
            <a:r>
              <a:rPr lang="es-ES" sz="2000" spc="23" dirty="0" err="1">
                <a:latin typeface="Roboto"/>
                <a:cs typeface="Roboto"/>
              </a:rPr>
              <a:t>nulla</a:t>
            </a:r>
            <a:r>
              <a:rPr lang="es-ES" sz="2000" spc="23" dirty="0">
                <a:latin typeface="Roboto"/>
                <a:cs typeface="Roboto"/>
              </a:rPr>
              <a:t> </a:t>
            </a:r>
            <a:r>
              <a:rPr lang="es-ES" sz="2000" spc="23" dirty="0" err="1">
                <a:latin typeface="Roboto"/>
                <a:cs typeface="Roboto"/>
              </a:rPr>
              <a:t>pariatur</a:t>
            </a:r>
            <a:r>
              <a:rPr lang="es-ES" sz="2000" spc="23" dirty="0">
                <a:latin typeface="Roboto"/>
                <a:cs typeface="Roboto"/>
              </a:rPr>
              <a:t>. </a:t>
            </a:r>
            <a:r>
              <a:rPr lang="es-ES" sz="2000" spc="23" dirty="0" err="1">
                <a:latin typeface="Roboto"/>
                <a:cs typeface="Roboto"/>
              </a:rPr>
              <a:t>Excepteur</a:t>
            </a:r>
            <a:r>
              <a:rPr lang="es-ES" sz="2000" spc="23" dirty="0">
                <a:latin typeface="Roboto"/>
                <a:cs typeface="Roboto"/>
              </a:rPr>
              <a:t> </a:t>
            </a:r>
            <a:r>
              <a:rPr lang="es-ES" sz="2000" spc="23" dirty="0" err="1">
                <a:latin typeface="Roboto"/>
                <a:cs typeface="Roboto"/>
              </a:rPr>
              <a:t>sint</a:t>
            </a:r>
            <a:r>
              <a:rPr lang="es-ES" sz="2000" spc="23" dirty="0">
                <a:latin typeface="Roboto"/>
                <a:cs typeface="Roboto"/>
              </a:rPr>
              <a:t> </a:t>
            </a:r>
            <a:r>
              <a:rPr lang="es-ES" sz="2000" spc="23" dirty="0" err="1">
                <a:latin typeface="Roboto"/>
                <a:cs typeface="Roboto"/>
              </a:rPr>
              <a:t>occaecat</a:t>
            </a:r>
            <a:r>
              <a:rPr lang="es-ES" sz="2000" spc="23" dirty="0">
                <a:latin typeface="Roboto"/>
                <a:cs typeface="Roboto"/>
              </a:rPr>
              <a:t> </a:t>
            </a:r>
            <a:r>
              <a:rPr lang="es-ES" sz="2000" spc="23" dirty="0" err="1">
                <a:latin typeface="Roboto"/>
                <a:cs typeface="Roboto"/>
              </a:rPr>
              <a:t>cupidatat</a:t>
            </a:r>
            <a:r>
              <a:rPr lang="es-ES" sz="2000" spc="23" dirty="0">
                <a:latin typeface="Roboto"/>
                <a:cs typeface="Roboto"/>
              </a:rPr>
              <a:t> non </a:t>
            </a:r>
            <a:r>
              <a:rPr lang="es-ES" sz="2000" spc="23" dirty="0" err="1">
                <a:latin typeface="Roboto"/>
                <a:cs typeface="Roboto"/>
              </a:rPr>
              <a:t>proident</a:t>
            </a:r>
            <a:endParaRPr lang="es-PE" sz="2000" spc="23" dirty="0">
              <a:latin typeface="Roboto"/>
              <a:cs typeface="Roboto"/>
            </a:endParaRPr>
          </a:p>
        </p:txBody>
      </p:sp>
      <p:sp>
        <p:nvSpPr>
          <p:cNvPr id="25" name="object 5">
            <a:extLst>
              <a:ext uri="{FF2B5EF4-FFF2-40B4-BE49-F238E27FC236}">
                <a16:creationId xmlns:a16="http://schemas.microsoft.com/office/drawing/2014/main" id="{42D49132-B005-3199-7F40-DA7043A12275}"/>
              </a:ext>
            </a:extLst>
          </p:cNvPr>
          <p:cNvSpPr txBox="1"/>
          <p:nvPr/>
        </p:nvSpPr>
        <p:spPr>
          <a:xfrm>
            <a:off x="11398238" y="19023806"/>
            <a:ext cx="8798400" cy="2894413"/>
          </a:xfrm>
          <a:prstGeom prst="rect">
            <a:avLst/>
          </a:prstGeom>
        </p:spPr>
        <p:txBody>
          <a:bodyPr vert="horz" wrap="square" lIns="0" tIns="23907" rIns="0" bIns="0" rtlCol="0">
            <a:spAutoFit/>
          </a:bodyPr>
          <a:lstStyle/>
          <a:p>
            <a:pPr marL="19125" algn="just">
              <a:spcBef>
                <a:spcPts val="188"/>
              </a:spcBef>
            </a:pPr>
            <a:r>
              <a:rPr lang="en-US" sz="2485" b="1" spc="30" dirty="0">
                <a:solidFill>
                  <a:srgbClr val="FF5116"/>
                </a:solidFill>
                <a:latin typeface="Roboto"/>
                <a:cs typeface="Roboto"/>
              </a:rPr>
              <a:t>CONCLUSIONES</a:t>
            </a:r>
          </a:p>
          <a:p>
            <a:pPr marL="19125" algn="just">
              <a:spcBef>
                <a:spcPts val="188"/>
              </a:spcBef>
            </a:pPr>
            <a:r>
              <a:rPr lang="es-PE" sz="2000" spc="23" dirty="0">
                <a:latin typeface="Roboto"/>
                <a:cs typeface="Roboto"/>
              </a:rPr>
              <a:t>Lorem ipsum dolor sit amet, consectetur adipiscing elit, sed do eiusmod </a:t>
            </a:r>
            <a:r>
              <a:rPr lang="es-ES" sz="2000" spc="23" dirty="0" err="1">
                <a:latin typeface="Roboto"/>
                <a:cs typeface="Roboto"/>
              </a:rPr>
              <a:t>Lorem</a:t>
            </a:r>
            <a:r>
              <a:rPr lang="es-ES" sz="2000" spc="23" dirty="0">
                <a:latin typeface="Roboto"/>
                <a:cs typeface="Roboto"/>
              </a:rPr>
              <a:t> </a:t>
            </a:r>
            <a:r>
              <a:rPr lang="es-ES" sz="2000" spc="23" dirty="0" err="1">
                <a:latin typeface="Roboto"/>
                <a:cs typeface="Roboto"/>
              </a:rPr>
              <a:t>ipsum</a:t>
            </a:r>
            <a:r>
              <a:rPr lang="es-ES" sz="2000" spc="23" dirty="0">
                <a:latin typeface="Roboto"/>
                <a:cs typeface="Roboto"/>
              </a:rPr>
              <a:t> dolor </a:t>
            </a:r>
            <a:r>
              <a:rPr lang="es-ES" sz="2000" spc="23" dirty="0" err="1">
                <a:latin typeface="Roboto"/>
                <a:cs typeface="Roboto"/>
              </a:rPr>
              <a:t>sit</a:t>
            </a:r>
            <a:r>
              <a:rPr lang="es-ES" sz="2000" spc="23" dirty="0">
                <a:latin typeface="Roboto"/>
                <a:cs typeface="Roboto"/>
              </a:rPr>
              <a:t> </a:t>
            </a:r>
            <a:r>
              <a:rPr lang="es-ES" sz="2000" spc="23" dirty="0" err="1">
                <a:latin typeface="Roboto"/>
                <a:cs typeface="Roboto"/>
              </a:rPr>
              <a:t>amet</a:t>
            </a:r>
            <a:r>
              <a:rPr lang="es-ES" sz="2000" spc="23" dirty="0">
                <a:latin typeface="Roboto"/>
                <a:cs typeface="Roboto"/>
              </a:rPr>
              <a:t>, </a:t>
            </a:r>
            <a:r>
              <a:rPr lang="es-ES" sz="2000" spc="23" dirty="0" err="1">
                <a:latin typeface="Roboto"/>
                <a:cs typeface="Roboto"/>
              </a:rPr>
              <a:t>consectetur</a:t>
            </a:r>
            <a:r>
              <a:rPr lang="es-ES" sz="2000" spc="23" dirty="0">
                <a:latin typeface="Roboto"/>
                <a:cs typeface="Roboto"/>
              </a:rPr>
              <a:t> </a:t>
            </a:r>
            <a:r>
              <a:rPr lang="es-ES" sz="2000" spc="23" dirty="0" err="1">
                <a:latin typeface="Roboto"/>
                <a:cs typeface="Roboto"/>
              </a:rPr>
              <a:t>adipiscing</a:t>
            </a:r>
            <a:r>
              <a:rPr lang="es-ES" sz="2000" spc="23" dirty="0">
                <a:latin typeface="Roboto"/>
                <a:cs typeface="Roboto"/>
              </a:rPr>
              <a:t> </a:t>
            </a:r>
            <a:r>
              <a:rPr lang="es-ES" sz="2000" spc="23" dirty="0" err="1">
                <a:latin typeface="Roboto"/>
                <a:cs typeface="Roboto"/>
              </a:rPr>
              <a:t>elit</a:t>
            </a:r>
            <a:r>
              <a:rPr lang="es-ES" sz="2000" spc="23" dirty="0">
                <a:latin typeface="Roboto"/>
                <a:cs typeface="Roboto"/>
              </a:rPr>
              <a:t>, sed do </a:t>
            </a:r>
            <a:r>
              <a:rPr lang="es-ES" sz="2000" spc="23" dirty="0" err="1">
                <a:latin typeface="Roboto"/>
                <a:cs typeface="Roboto"/>
              </a:rPr>
              <a:t>eiusmod</a:t>
            </a:r>
            <a:r>
              <a:rPr lang="es-ES" sz="2000" spc="23" dirty="0">
                <a:latin typeface="Roboto"/>
                <a:cs typeface="Roboto"/>
              </a:rPr>
              <a:t> </a:t>
            </a:r>
            <a:r>
              <a:rPr lang="es-ES" sz="2000" spc="23" dirty="0" err="1">
                <a:latin typeface="Roboto"/>
                <a:cs typeface="Roboto"/>
              </a:rPr>
              <a:t>tempor</a:t>
            </a:r>
            <a:r>
              <a:rPr lang="es-ES" sz="2000" spc="23" dirty="0">
                <a:latin typeface="Roboto"/>
                <a:cs typeface="Roboto"/>
              </a:rPr>
              <a:t> </a:t>
            </a:r>
            <a:r>
              <a:rPr lang="es-ES" sz="2000" spc="23" dirty="0" err="1">
                <a:latin typeface="Roboto"/>
                <a:cs typeface="Roboto"/>
              </a:rPr>
              <a:t>incididunt</a:t>
            </a:r>
            <a:r>
              <a:rPr lang="es-ES" sz="2000" spc="23" dirty="0">
                <a:latin typeface="Roboto"/>
                <a:cs typeface="Roboto"/>
              </a:rPr>
              <a:t> ut labore et </a:t>
            </a:r>
            <a:r>
              <a:rPr lang="es-ES" sz="2000" spc="23" dirty="0" err="1">
                <a:latin typeface="Roboto"/>
                <a:cs typeface="Roboto"/>
              </a:rPr>
              <a:t>dolore</a:t>
            </a:r>
            <a:r>
              <a:rPr lang="es-ES" sz="2000" spc="23" dirty="0">
                <a:latin typeface="Roboto"/>
                <a:cs typeface="Roboto"/>
              </a:rPr>
              <a:t> magna </a:t>
            </a:r>
            <a:r>
              <a:rPr lang="es-ES" sz="2000" spc="23" dirty="0" err="1">
                <a:latin typeface="Roboto"/>
                <a:cs typeface="Roboto"/>
              </a:rPr>
              <a:t>aliqua</a:t>
            </a:r>
            <a:r>
              <a:rPr lang="es-ES" sz="2000" spc="23" dirty="0">
                <a:latin typeface="Roboto"/>
                <a:cs typeface="Roboto"/>
              </a:rPr>
              <a:t>. Ut </a:t>
            </a:r>
            <a:r>
              <a:rPr lang="es-ES" sz="2000" spc="23" dirty="0" err="1">
                <a:latin typeface="Roboto"/>
                <a:cs typeface="Roboto"/>
              </a:rPr>
              <a:t>enim</a:t>
            </a:r>
            <a:r>
              <a:rPr lang="es-ES" sz="2000" spc="23" dirty="0">
                <a:latin typeface="Roboto"/>
                <a:cs typeface="Roboto"/>
              </a:rPr>
              <a:t> ad </a:t>
            </a:r>
            <a:r>
              <a:rPr lang="es-ES" sz="2000" spc="23" dirty="0" err="1">
                <a:latin typeface="Roboto"/>
                <a:cs typeface="Roboto"/>
              </a:rPr>
              <a:t>minim</a:t>
            </a:r>
            <a:r>
              <a:rPr lang="es-ES" sz="2000" spc="23" dirty="0">
                <a:latin typeface="Roboto"/>
                <a:cs typeface="Roboto"/>
              </a:rPr>
              <a:t> </a:t>
            </a:r>
            <a:r>
              <a:rPr lang="es-ES" sz="2000" spc="23" dirty="0" err="1">
                <a:latin typeface="Roboto"/>
                <a:cs typeface="Roboto"/>
              </a:rPr>
              <a:t>veniam</a:t>
            </a:r>
            <a:r>
              <a:rPr lang="es-ES" sz="2000" spc="23" dirty="0">
                <a:latin typeface="Roboto"/>
                <a:cs typeface="Roboto"/>
              </a:rPr>
              <a:t>, quis </a:t>
            </a:r>
            <a:r>
              <a:rPr lang="es-ES" sz="2000" spc="23" dirty="0" err="1">
                <a:latin typeface="Roboto"/>
                <a:cs typeface="Roboto"/>
              </a:rPr>
              <a:t>nostrud</a:t>
            </a:r>
            <a:r>
              <a:rPr lang="es-ES" sz="2000" spc="23" dirty="0">
                <a:latin typeface="Roboto"/>
                <a:cs typeface="Roboto"/>
              </a:rPr>
              <a:t> </a:t>
            </a:r>
            <a:r>
              <a:rPr lang="es-ES" sz="2000" spc="23" dirty="0" err="1">
                <a:latin typeface="Roboto"/>
                <a:cs typeface="Roboto"/>
              </a:rPr>
              <a:t>exercitation</a:t>
            </a:r>
            <a:r>
              <a:rPr lang="es-ES" sz="2000" spc="23" dirty="0">
                <a:latin typeface="Roboto"/>
                <a:cs typeface="Roboto"/>
              </a:rPr>
              <a:t> </a:t>
            </a:r>
            <a:r>
              <a:rPr lang="es-ES" sz="2000" spc="23" dirty="0" err="1">
                <a:latin typeface="Roboto"/>
                <a:cs typeface="Roboto"/>
              </a:rPr>
              <a:t>ullamco</a:t>
            </a:r>
            <a:r>
              <a:rPr lang="es-ES" sz="2000" spc="23" dirty="0">
                <a:latin typeface="Roboto"/>
                <a:cs typeface="Roboto"/>
              </a:rPr>
              <a:t> </a:t>
            </a:r>
            <a:r>
              <a:rPr lang="es-ES" sz="2000" spc="23" dirty="0" err="1">
                <a:latin typeface="Roboto"/>
                <a:cs typeface="Roboto"/>
              </a:rPr>
              <a:t>laboris</a:t>
            </a:r>
            <a:r>
              <a:rPr lang="es-ES" sz="2000" spc="23" dirty="0">
                <a:latin typeface="Roboto"/>
                <a:cs typeface="Roboto"/>
              </a:rPr>
              <a:t> </a:t>
            </a:r>
            <a:r>
              <a:rPr lang="es-ES" sz="2000" spc="23" dirty="0" err="1">
                <a:latin typeface="Roboto"/>
                <a:cs typeface="Roboto"/>
              </a:rPr>
              <a:t>nisi</a:t>
            </a:r>
            <a:r>
              <a:rPr lang="es-ES" sz="2000" spc="23" dirty="0">
                <a:latin typeface="Roboto"/>
                <a:cs typeface="Roboto"/>
              </a:rPr>
              <a:t> ut </a:t>
            </a:r>
            <a:r>
              <a:rPr lang="es-ES" sz="2000" spc="23" dirty="0" err="1">
                <a:latin typeface="Roboto"/>
                <a:cs typeface="Roboto"/>
              </a:rPr>
              <a:t>aliquip</a:t>
            </a:r>
            <a:r>
              <a:rPr lang="es-ES" sz="2000" spc="23" dirty="0">
                <a:latin typeface="Roboto"/>
                <a:cs typeface="Roboto"/>
              </a:rPr>
              <a:t> ex </a:t>
            </a:r>
            <a:r>
              <a:rPr lang="es-ES" sz="2000" spc="23" dirty="0" err="1">
                <a:latin typeface="Roboto"/>
                <a:cs typeface="Roboto"/>
              </a:rPr>
              <a:t>ea</a:t>
            </a:r>
            <a:r>
              <a:rPr lang="es-ES" sz="2000" spc="23" dirty="0">
                <a:latin typeface="Roboto"/>
                <a:cs typeface="Roboto"/>
              </a:rPr>
              <a:t> commodo </a:t>
            </a:r>
            <a:r>
              <a:rPr lang="es-ES" sz="2000" spc="23" dirty="0" err="1">
                <a:latin typeface="Roboto"/>
                <a:cs typeface="Roboto"/>
              </a:rPr>
              <a:t>consequat</a:t>
            </a:r>
            <a:r>
              <a:rPr lang="es-ES" sz="2000" spc="23" dirty="0">
                <a:latin typeface="Roboto"/>
                <a:cs typeface="Roboto"/>
              </a:rPr>
              <a:t>. </a:t>
            </a:r>
            <a:r>
              <a:rPr lang="es-ES" sz="2000" spc="23" dirty="0" err="1">
                <a:latin typeface="Roboto"/>
                <a:cs typeface="Roboto"/>
              </a:rPr>
              <a:t>Duis</a:t>
            </a:r>
            <a:r>
              <a:rPr lang="es-ES" sz="2000" spc="23" dirty="0">
                <a:latin typeface="Roboto"/>
                <a:cs typeface="Roboto"/>
              </a:rPr>
              <a:t> </a:t>
            </a:r>
            <a:r>
              <a:rPr lang="es-ES" sz="2000" spc="23" dirty="0" err="1">
                <a:latin typeface="Roboto"/>
                <a:cs typeface="Roboto"/>
              </a:rPr>
              <a:t>aute</a:t>
            </a:r>
            <a:r>
              <a:rPr lang="es-ES" sz="2000" spc="23" dirty="0">
                <a:latin typeface="Roboto"/>
                <a:cs typeface="Roboto"/>
              </a:rPr>
              <a:t> </a:t>
            </a:r>
            <a:r>
              <a:rPr lang="es-ES" sz="2000" spc="23" dirty="0" err="1">
                <a:latin typeface="Roboto"/>
                <a:cs typeface="Roboto"/>
              </a:rPr>
              <a:t>irure</a:t>
            </a:r>
            <a:r>
              <a:rPr lang="es-ES" sz="2000" spc="23" dirty="0">
                <a:latin typeface="Roboto"/>
                <a:cs typeface="Roboto"/>
              </a:rPr>
              <a:t> dolor in </a:t>
            </a:r>
            <a:r>
              <a:rPr lang="es-ES" sz="2000" spc="23" dirty="0" err="1">
                <a:latin typeface="Roboto"/>
                <a:cs typeface="Roboto"/>
              </a:rPr>
              <a:t>reprehenderit</a:t>
            </a:r>
            <a:r>
              <a:rPr lang="es-ES" sz="2000" spc="23" dirty="0">
                <a:latin typeface="Roboto"/>
                <a:cs typeface="Roboto"/>
              </a:rPr>
              <a:t> in </a:t>
            </a:r>
            <a:r>
              <a:rPr lang="es-ES" sz="2000" spc="23" dirty="0" err="1">
                <a:latin typeface="Roboto"/>
                <a:cs typeface="Roboto"/>
              </a:rPr>
              <a:t>voluptate</a:t>
            </a:r>
            <a:r>
              <a:rPr lang="es-ES" sz="2000" spc="23" dirty="0">
                <a:latin typeface="Roboto"/>
                <a:cs typeface="Roboto"/>
              </a:rPr>
              <a:t> </a:t>
            </a:r>
            <a:r>
              <a:rPr lang="es-ES" sz="2000" spc="23" dirty="0" err="1">
                <a:latin typeface="Roboto"/>
                <a:cs typeface="Roboto"/>
              </a:rPr>
              <a:t>velit</a:t>
            </a:r>
            <a:r>
              <a:rPr lang="es-ES" sz="2000" spc="23" dirty="0">
                <a:latin typeface="Roboto"/>
                <a:cs typeface="Roboto"/>
              </a:rPr>
              <a:t> </a:t>
            </a:r>
            <a:r>
              <a:rPr lang="es-ES" sz="2000" spc="23" dirty="0" err="1">
                <a:latin typeface="Roboto"/>
                <a:cs typeface="Roboto"/>
              </a:rPr>
              <a:t>esse</a:t>
            </a:r>
            <a:r>
              <a:rPr lang="es-ES" sz="2000" spc="23" dirty="0">
                <a:latin typeface="Roboto"/>
                <a:cs typeface="Roboto"/>
              </a:rPr>
              <a:t> </a:t>
            </a:r>
            <a:r>
              <a:rPr lang="es-ES" sz="2000" spc="23" dirty="0" err="1">
                <a:latin typeface="Roboto"/>
                <a:cs typeface="Roboto"/>
              </a:rPr>
              <a:t>cillum</a:t>
            </a:r>
            <a:r>
              <a:rPr lang="es-ES" sz="2000" spc="23" dirty="0">
                <a:latin typeface="Roboto"/>
                <a:cs typeface="Roboto"/>
              </a:rPr>
              <a:t> </a:t>
            </a:r>
            <a:r>
              <a:rPr lang="es-ES" sz="2000" spc="23" dirty="0" err="1">
                <a:latin typeface="Roboto"/>
                <a:cs typeface="Roboto"/>
              </a:rPr>
              <a:t>dolore</a:t>
            </a:r>
            <a:r>
              <a:rPr lang="es-ES" sz="2000" spc="23" dirty="0">
                <a:latin typeface="Roboto"/>
                <a:cs typeface="Roboto"/>
              </a:rPr>
              <a:t> </a:t>
            </a:r>
            <a:r>
              <a:rPr lang="es-ES" sz="2000" spc="23" dirty="0" err="1">
                <a:latin typeface="Roboto"/>
                <a:cs typeface="Roboto"/>
              </a:rPr>
              <a:t>eu</a:t>
            </a:r>
            <a:r>
              <a:rPr lang="es-ES" sz="2000" spc="23" dirty="0">
                <a:latin typeface="Roboto"/>
                <a:cs typeface="Roboto"/>
              </a:rPr>
              <a:t> </a:t>
            </a:r>
            <a:r>
              <a:rPr lang="es-ES" sz="2000" spc="23" dirty="0" err="1">
                <a:latin typeface="Roboto"/>
                <a:cs typeface="Roboto"/>
              </a:rPr>
              <a:t>fugiat</a:t>
            </a:r>
            <a:r>
              <a:rPr lang="es-ES" sz="2000" spc="23" dirty="0">
                <a:latin typeface="Roboto"/>
                <a:cs typeface="Roboto"/>
              </a:rPr>
              <a:t> </a:t>
            </a:r>
            <a:r>
              <a:rPr lang="es-ES" sz="2000" spc="23" dirty="0" err="1">
                <a:latin typeface="Roboto"/>
                <a:cs typeface="Roboto"/>
              </a:rPr>
              <a:t>nulla</a:t>
            </a:r>
            <a:r>
              <a:rPr lang="es-ES" sz="2000" spc="23" dirty="0">
                <a:latin typeface="Roboto"/>
                <a:cs typeface="Roboto"/>
              </a:rPr>
              <a:t> </a:t>
            </a:r>
            <a:r>
              <a:rPr lang="es-ES" sz="2000" spc="23" dirty="0" err="1">
                <a:latin typeface="Roboto"/>
                <a:cs typeface="Roboto"/>
              </a:rPr>
              <a:t>pariatur</a:t>
            </a:r>
            <a:r>
              <a:rPr lang="es-ES" sz="2000" spc="23" dirty="0">
                <a:latin typeface="Roboto"/>
                <a:cs typeface="Roboto"/>
              </a:rPr>
              <a:t>. </a:t>
            </a:r>
            <a:r>
              <a:rPr lang="es-ES" sz="2000" spc="23" dirty="0" err="1">
                <a:latin typeface="Roboto"/>
                <a:cs typeface="Roboto"/>
              </a:rPr>
              <a:t>Excepteur</a:t>
            </a:r>
            <a:r>
              <a:rPr lang="es-ES" sz="2000" spc="23" dirty="0">
                <a:latin typeface="Roboto"/>
                <a:cs typeface="Roboto"/>
              </a:rPr>
              <a:t> </a:t>
            </a:r>
            <a:r>
              <a:rPr lang="es-ES" sz="2000" spc="23" dirty="0" err="1">
                <a:latin typeface="Roboto"/>
                <a:cs typeface="Roboto"/>
              </a:rPr>
              <a:t>sint</a:t>
            </a:r>
            <a:r>
              <a:rPr lang="es-ES" sz="2000" spc="23" dirty="0">
                <a:latin typeface="Roboto"/>
                <a:cs typeface="Roboto"/>
              </a:rPr>
              <a:t> </a:t>
            </a:r>
            <a:r>
              <a:rPr lang="es-ES" sz="2000" spc="23" dirty="0" err="1">
                <a:latin typeface="Roboto"/>
                <a:cs typeface="Roboto"/>
              </a:rPr>
              <a:t>occaecat</a:t>
            </a:r>
            <a:r>
              <a:rPr lang="es-ES" sz="2000" spc="23" dirty="0">
                <a:latin typeface="Roboto"/>
                <a:cs typeface="Roboto"/>
              </a:rPr>
              <a:t> </a:t>
            </a:r>
            <a:r>
              <a:rPr lang="es-ES" sz="2000" spc="23" dirty="0" err="1">
                <a:latin typeface="Roboto"/>
                <a:cs typeface="Roboto"/>
              </a:rPr>
              <a:t>cupidatat</a:t>
            </a:r>
            <a:r>
              <a:rPr lang="es-ES" sz="2000" spc="23" dirty="0">
                <a:latin typeface="Roboto"/>
                <a:cs typeface="Roboto"/>
              </a:rPr>
              <a:t> non </a:t>
            </a:r>
            <a:r>
              <a:rPr lang="es-ES" sz="2000" spc="23" dirty="0" err="1">
                <a:latin typeface="Roboto"/>
                <a:cs typeface="Roboto"/>
              </a:rPr>
              <a:t>proident</a:t>
            </a:r>
            <a:r>
              <a:rPr lang="es-ES" sz="2000" spc="23" dirty="0">
                <a:latin typeface="Roboto"/>
                <a:cs typeface="Roboto"/>
              </a:rPr>
              <a:t> </a:t>
            </a:r>
            <a:r>
              <a:rPr lang="es-ES" sz="2000" spc="23" dirty="0" err="1">
                <a:latin typeface="Roboto"/>
                <a:cs typeface="Roboto"/>
              </a:rPr>
              <a:t>dolore</a:t>
            </a:r>
            <a:r>
              <a:rPr lang="es-ES" sz="2000" spc="23" dirty="0">
                <a:latin typeface="Roboto"/>
                <a:cs typeface="Roboto"/>
              </a:rPr>
              <a:t> </a:t>
            </a:r>
            <a:r>
              <a:rPr lang="es-ES" sz="2000" spc="23" dirty="0" err="1">
                <a:latin typeface="Roboto"/>
                <a:cs typeface="Roboto"/>
              </a:rPr>
              <a:t>eu</a:t>
            </a:r>
            <a:r>
              <a:rPr lang="es-ES" sz="2000" spc="23" dirty="0">
                <a:latin typeface="Roboto"/>
                <a:cs typeface="Roboto"/>
              </a:rPr>
              <a:t> </a:t>
            </a:r>
            <a:r>
              <a:rPr lang="es-ES" sz="2000" spc="23" dirty="0" err="1">
                <a:latin typeface="Roboto"/>
                <a:cs typeface="Roboto"/>
              </a:rPr>
              <a:t>fugiat</a:t>
            </a:r>
            <a:r>
              <a:rPr lang="es-ES" sz="2000" spc="23" dirty="0">
                <a:latin typeface="Roboto"/>
                <a:cs typeface="Roboto"/>
              </a:rPr>
              <a:t> </a:t>
            </a:r>
            <a:r>
              <a:rPr lang="es-ES" sz="2000" spc="23" dirty="0" err="1">
                <a:latin typeface="Roboto"/>
                <a:cs typeface="Roboto"/>
              </a:rPr>
              <a:t>nulla</a:t>
            </a:r>
            <a:r>
              <a:rPr lang="es-ES" sz="2000" spc="23" dirty="0">
                <a:latin typeface="Roboto"/>
                <a:cs typeface="Roboto"/>
              </a:rPr>
              <a:t> </a:t>
            </a:r>
            <a:r>
              <a:rPr lang="es-ES" sz="2000" spc="23" dirty="0" err="1">
                <a:latin typeface="Roboto"/>
                <a:cs typeface="Roboto"/>
              </a:rPr>
              <a:t>pariatur</a:t>
            </a:r>
            <a:r>
              <a:rPr lang="es-ES" sz="2000" spc="23" dirty="0">
                <a:latin typeface="Roboto"/>
                <a:cs typeface="Roboto"/>
              </a:rPr>
              <a:t>. </a:t>
            </a:r>
            <a:r>
              <a:rPr lang="es-ES" sz="2000" spc="23" dirty="0" err="1">
                <a:latin typeface="Roboto"/>
                <a:cs typeface="Roboto"/>
              </a:rPr>
              <a:t>Excepteur</a:t>
            </a:r>
            <a:r>
              <a:rPr lang="es-ES" sz="2000" spc="23" dirty="0">
                <a:latin typeface="Roboto"/>
                <a:cs typeface="Roboto"/>
              </a:rPr>
              <a:t> </a:t>
            </a:r>
            <a:r>
              <a:rPr lang="es-ES" sz="2000" spc="23" dirty="0" err="1">
                <a:latin typeface="Roboto"/>
                <a:cs typeface="Roboto"/>
              </a:rPr>
              <a:t>sint</a:t>
            </a:r>
            <a:r>
              <a:rPr lang="es-ES" sz="2000" spc="23" dirty="0">
                <a:latin typeface="Roboto"/>
                <a:cs typeface="Roboto"/>
              </a:rPr>
              <a:t> </a:t>
            </a:r>
            <a:r>
              <a:rPr lang="es-ES" sz="2000" spc="23" dirty="0" err="1">
                <a:latin typeface="Roboto"/>
                <a:cs typeface="Roboto"/>
              </a:rPr>
              <a:t>occaecat</a:t>
            </a:r>
            <a:r>
              <a:rPr lang="es-ES" sz="2000" spc="23" dirty="0">
                <a:latin typeface="Roboto"/>
                <a:cs typeface="Roboto"/>
              </a:rPr>
              <a:t> </a:t>
            </a:r>
            <a:r>
              <a:rPr lang="es-ES" sz="2000" spc="23" dirty="0" err="1">
                <a:latin typeface="Roboto"/>
                <a:cs typeface="Roboto"/>
              </a:rPr>
              <a:t>cupidatat</a:t>
            </a:r>
            <a:r>
              <a:rPr lang="es-ES" sz="2000" spc="23" dirty="0">
                <a:latin typeface="Roboto"/>
                <a:cs typeface="Roboto"/>
              </a:rPr>
              <a:t> non </a:t>
            </a:r>
            <a:r>
              <a:rPr lang="es-ES" sz="2000" spc="23" dirty="0" err="1">
                <a:latin typeface="Roboto"/>
                <a:cs typeface="Roboto"/>
              </a:rPr>
              <a:t>proident</a:t>
            </a:r>
            <a:endParaRPr lang="es-PE" sz="2000" spc="23" dirty="0">
              <a:latin typeface="Roboto"/>
              <a:cs typeface="Roboto"/>
            </a:endParaRPr>
          </a:p>
        </p:txBody>
      </p:sp>
      <p:sp>
        <p:nvSpPr>
          <p:cNvPr id="26" name="object 5">
            <a:extLst>
              <a:ext uri="{FF2B5EF4-FFF2-40B4-BE49-F238E27FC236}">
                <a16:creationId xmlns:a16="http://schemas.microsoft.com/office/drawing/2014/main" id="{5880FD68-6A93-2FDB-E4EB-1F9797E5F340}"/>
              </a:ext>
            </a:extLst>
          </p:cNvPr>
          <p:cNvSpPr txBox="1"/>
          <p:nvPr/>
        </p:nvSpPr>
        <p:spPr>
          <a:xfrm>
            <a:off x="11398238" y="23672006"/>
            <a:ext cx="8798400" cy="3792095"/>
          </a:xfrm>
          <a:prstGeom prst="rect">
            <a:avLst/>
          </a:prstGeom>
        </p:spPr>
        <p:txBody>
          <a:bodyPr vert="horz" wrap="square" lIns="0" tIns="23907" rIns="0" bIns="0" rtlCol="0">
            <a:spAutoFit/>
          </a:bodyPr>
          <a:lstStyle/>
          <a:p>
            <a:pPr marL="19125" algn="just">
              <a:spcBef>
                <a:spcPts val="188"/>
              </a:spcBef>
            </a:pPr>
            <a:r>
              <a:rPr lang="en-US" sz="2485" b="1" spc="30" dirty="0">
                <a:solidFill>
                  <a:srgbClr val="FF5116"/>
                </a:solidFill>
                <a:latin typeface="Roboto"/>
                <a:cs typeface="Roboto"/>
              </a:rPr>
              <a:t>REFERENCIAS</a:t>
            </a:r>
          </a:p>
          <a:p>
            <a:pPr marL="19125" algn="just">
              <a:spcBef>
                <a:spcPts val="188"/>
              </a:spcBef>
            </a:pPr>
            <a:r>
              <a:rPr lang="es-ES" sz="2000" b="1" spc="30" dirty="0">
                <a:latin typeface="Roboto"/>
                <a:cs typeface="Roboto"/>
              </a:rPr>
              <a:t>Al-</a:t>
            </a:r>
            <a:r>
              <a:rPr lang="es-ES" sz="2000" b="1" spc="30" dirty="0" err="1">
                <a:latin typeface="Roboto"/>
                <a:cs typeface="Roboto"/>
              </a:rPr>
              <a:t>Jaroodi</a:t>
            </a:r>
            <a:r>
              <a:rPr lang="es-ES" sz="2000" b="1" spc="30" dirty="0">
                <a:latin typeface="Roboto"/>
                <a:cs typeface="Roboto"/>
              </a:rPr>
              <a:t>, </a:t>
            </a:r>
            <a:r>
              <a:rPr lang="es-ES" sz="2000" spc="30" dirty="0">
                <a:latin typeface="Roboto"/>
                <a:cs typeface="Roboto"/>
              </a:rPr>
              <a:t>J., &amp; Mohamed, N. (2017). </a:t>
            </a:r>
            <a:r>
              <a:rPr lang="en-US" sz="2000" spc="30" dirty="0">
                <a:latin typeface="Roboto"/>
                <a:cs typeface="Roboto"/>
              </a:rPr>
              <a:t>Characteristics and requirements of big data analytics applications. </a:t>
            </a:r>
            <a:r>
              <a:rPr lang="es-CO" sz="2000" spc="30" dirty="0">
                <a:latin typeface="Roboto"/>
                <a:cs typeface="Roboto"/>
                <a:hlinkClick r:id="rId6">
                  <a:extLst>
                    <a:ext uri="{A12FA001-AC4F-418D-AE19-62706E023703}">
                      <ahyp:hlinkClr xmlns:ahyp="http://schemas.microsoft.com/office/drawing/2018/hyperlinkcolor" val="tx"/>
                    </a:ext>
                  </a:extLst>
                </a:hlinkClick>
              </a:rPr>
              <a:t>https://doi.org/10.1109/CIC.2016.062</a:t>
            </a:r>
            <a:r>
              <a:rPr lang="es-CO" sz="2000" spc="30" dirty="0">
                <a:latin typeface="Roboto"/>
                <a:cs typeface="Roboto"/>
              </a:rPr>
              <a:t> </a:t>
            </a:r>
          </a:p>
          <a:p>
            <a:pPr algn="just">
              <a:lnSpc>
                <a:spcPct val="115000"/>
              </a:lnSpc>
            </a:pPr>
            <a:r>
              <a:rPr lang="es-ES" sz="2000" b="1" spc="30" dirty="0" err="1">
                <a:latin typeface="Roboto"/>
                <a:cs typeface="Roboto"/>
              </a:rPr>
              <a:t>Bandara</a:t>
            </a:r>
            <a:r>
              <a:rPr lang="es-ES" sz="2000" spc="30" dirty="0">
                <a:latin typeface="Roboto"/>
                <a:cs typeface="Roboto"/>
              </a:rPr>
              <a:t>, M., </a:t>
            </a:r>
            <a:r>
              <a:rPr lang="en-US" sz="2000" spc="30" dirty="0">
                <a:latin typeface="Roboto"/>
                <a:cs typeface="Roboto"/>
              </a:rPr>
              <a:t>for Big Data System Development. </a:t>
            </a:r>
            <a:r>
              <a:rPr lang="es-CO" sz="2000" spc="30" dirty="0">
                <a:latin typeface="Roboto"/>
                <a:cs typeface="Roboto"/>
                <a:hlinkClick r:id="rId7">
                  <a:extLst>
                    <a:ext uri="{A12FA001-AC4F-418D-AE19-62706E023703}">
                      <ahyp:hlinkClr xmlns:ahyp="http://schemas.microsoft.com/office/drawing/2018/hyperlinkcolor" val="tx"/>
                    </a:ext>
                  </a:extLst>
                </a:hlinkClick>
              </a:rPr>
              <a:t>https://doi.org/10.1109/SEAA.2018.00066</a:t>
            </a:r>
            <a:r>
              <a:rPr lang="es-CO" sz="2000" spc="30" dirty="0">
                <a:latin typeface="Roboto"/>
                <a:cs typeface="Roboto"/>
              </a:rPr>
              <a:t> </a:t>
            </a:r>
          </a:p>
          <a:p>
            <a:pPr marL="19125" algn="just">
              <a:spcBef>
                <a:spcPts val="188"/>
              </a:spcBef>
            </a:pPr>
            <a:r>
              <a:rPr lang="es-ES" sz="2000" b="1" spc="30" dirty="0">
                <a:latin typeface="Roboto"/>
                <a:cs typeface="Roboto"/>
              </a:rPr>
              <a:t>Al-</a:t>
            </a:r>
            <a:r>
              <a:rPr lang="es-ES" sz="2000" b="1" spc="30" dirty="0" err="1">
                <a:latin typeface="Roboto"/>
                <a:cs typeface="Roboto"/>
              </a:rPr>
              <a:t>Jaroodi</a:t>
            </a:r>
            <a:r>
              <a:rPr lang="es-ES" sz="2000" b="1" spc="30" dirty="0">
                <a:latin typeface="Roboto"/>
                <a:cs typeface="Roboto"/>
              </a:rPr>
              <a:t>, </a:t>
            </a:r>
            <a:r>
              <a:rPr lang="es-ES" sz="2000" spc="30" dirty="0">
                <a:latin typeface="Roboto"/>
                <a:cs typeface="Roboto"/>
              </a:rPr>
              <a:t>J., &amp; Mohamed, N. (2017). </a:t>
            </a:r>
            <a:r>
              <a:rPr lang="en-US" sz="2000" spc="30" dirty="0">
                <a:latin typeface="Roboto"/>
                <a:cs typeface="Roboto"/>
              </a:rPr>
              <a:t>Characteristics and requirements of big data analytics applications. </a:t>
            </a:r>
            <a:r>
              <a:rPr lang="es-CO" sz="2000" spc="30" dirty="0">
                <a:latin typeface="Roboto"/>
                <a:cs typeface="Roboto"/>
                <a:hlinkClick r:id="rId6">
                  <a:extLst>
                    <a:ext uri="{A12FA001-AC4F-418D-AE19-62706E023703}">
                      <ahyp:hlinkClr xmlns:ahyp="http://schemas.microsoft.com/office/drawing/2018/hyperlinkcolor" val="tx"/>
                    </a:ext>
                  </a:extLst>
                </a:hlinkClick>
              </a:rPr>
              <a:t>https://doi.org/10.1109/CIC.2016.062</a:t>
            </a:r>
            <a:r>
              <a:rPr lang="es-CO" sz="2000" spc="30" dirty="0">
                <a:latin typeface="Roboto"/>
                <a:cs typeface="Roboto"/>
              </a:rPr>
              <a:t> </a:t>
            </a:r>
          </a:p>
          <a:p>
            <a:pPr algn="just">
              <a:lnSpc>
                <a:spcPct val="115000"/>
              </a:lnSpc>
            </a:pPr>
            <a:r>
              <a:rPr lang="es-ES" sz="2000" b="1" spc="30" dirty="0" err="1">
                <a:latin typeface="Roboto"/>
                <a:cs typeface="Roboto"/>
              </a:rPr>
              <a:t>Bandara</a:t>
            </a:r>
            <a:r>
              <a:rPr lang="es-ES" sz="2000" spc="30" dirty="0">
                <a:latin typeface="Roboto"/>
                <a:cs typeface="Roboto"/>
              </a:rPr>
              <a:t>, M., </a:t>
            </a:r>
            <a:r>
              <a:rPr lang="en-US" sz="2000" spc="30" dirty="0">
                <a:latin typeface="Roboto"/>
                <a:cs typeface="Roboto"/>
              </a:rPr>
              <a:t>for Big Data System Development. </a:t>
            </a:r>
            <a:r>
              <a:rPr lang="es-CO" sz="2000" spc="30" dirty="0">
                <a:latin typeface="Roboto"/>
                <a:cs typeface="Roboto"/>
                <a:hlinkClick r:id="rId7">
                  <a:extLst>
                    <a:ext uri="{A12FA001-AC4F-418D-AE19-62706E023703}">
                      <ahyp:hlinkClr xmlns:ahyp="http://schemas.microsoft.com/office/drawing/2018/hyperlinkcolor" val="tx"/>
                    </a:ext>
                  </a:extLst>
                </a:hlinkClick>
              </a:rPr>
              <a:t>https://doi.org/10.1109/SEAA.2018.00066</a:t>
            </a:r>
            <a:r>
              <a:rPr lang="es-CO" sz="2000" spc="30" dirty="0">
                <a:latin typeface="Roboto"/>
                <a:cs typeface="Roboto"/>
              </a:rPr>
              <a:t> </a:t>
            </a:r>
          </a:p>
          <a:p>
            <a:pPr algn="just">
              <a:lnSpc>
                <a:spcPct val="115000"/>
              </a:lnSpc>
            </a:pPr>
            <a:endParaRPr lang="es-CO" sz="2000" spc="30" dirty="0">
              <a:latin typeface="Roboto"/>
              <a:cs typeface="Roboto"/>
            </a:endParaRPr>
          </a:p>
          <a:p>
            <a:pPr marL="19125" algn="just">
              <a:spcBef>
                <a:spcPts val="188"/>
              </a:spcBef>
            </a:pPr>
            <a:endParaRPr lang="es-PE" sz="2000" spc="23" dirty="0">
              <a:latin typeface="Roboto"/>
              <a:cs typeface="Roboto"/>
            </a:endParaRPr>
          </a:p>
        </p:txBody>
      </p:sp>
      <p:sp>
        <p:nvSpPr>
          <p:cNvPr id="27" name="object 21">
            <a:extLst>
              <a:ext uri="{FF2B5EF4-FFF2-40B4-BE49-F238E27FC236}">
                <a16:creationId xmlns:a16="http://schemas.microsoft.com/office/drawing/2014/main" id="{FF483775-0838-C4DB-C86D-0EE1C5DF3DE8}"/>
              </a:ext>
            </a:extLst>
          </p:cNvPr>
          <p:cNvSpPr txBox="1"/>
          <p:nvPr/>
        </p:nvSpPr>
        <p:spPr>
          <a:xfrm>
            <a:off x="1608089" y="4026763"/>
            <a:ext cx="3955034" cy="330140"/>
          </a:xfrm>
          <a:prstGeom prst="rect">
            <a:avLst/>
          </a:prstGeom>
        </p:spPr>
        <p:txBody>
          <a:bodyPr vert="horz" wrap="square" lIns="0" tIns="26775" rIns="0" bIns="0" rtlCol="0">
            <a:spAutoFit/>
          </a:bodyPr>
          <a:lstStyle/>
          <a:p>
            <a:pPr marL="19125">
              <a:spcBef>
                <a:spcPts val="211"/>
              </a:spcBef>
            </a:pPr>
            <a:r>
              <a:rPr lang="es-MX" sz="2184" spc="38" dirty="0">
                <a:latin typeface="Roboto"/>
                <a:cs typeface="Roboto"/>
              </a:rPr>
              <a:t>CURSO_CICLO</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160</TotalTime>
  <Words>653</Words>
  <Application>Microsoft Office PowerPoint</Application>
  <PresentationFormat>Personalizado</PresentationFormat>
  <Paragraphs>31</Paragraphs>
  <Slides>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Calibri</vt:lpstr>
      <vt:lpstr>Roboto</vt:lpstr>
      <vt:lpstr>Symbol</vt:lpstr>
      <vt:lpstr>Office Theme</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Gina Paola Maestre</dc:creator>
  <cp:lastModifiedBy>Torres Chavez Valeria Alessandra</cp:lastModifiedBy>
  <cp:revision>40</cp:revision>
  <dcterms:created xsi:type="dcterms:W3CDTF">2024-09-06T12:51:14Z</dcterms:created>
  <dcterms:modified xsi:type="dcterms:W3CDTF">2026-02-19T21:39:21Z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stSaved">
    <vt:filetime>2024-09-06T00:00:00Z</vt:filetime>
  </property>
</Properties>
</file>